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146850222" r:id="rId6"/>
    <p:sldId id="257" r:id="rId7"/>
    <p:sldId id="2146850202" r:id="rId8"/>
    <p:sldId id="2146850218" r:id="rId9"/>
    <p:sldId id="2139118554" r:id="rId10"/>
    <p:sldId id="2198" r:id="rId11"/>
    <p:sldId id="2146850219" r:id="rId12"/>
    <p:sldId id="2146850217" r:id="rId13"/>
    <p:sldId id="2146850210" r:id="rId14"/>
    <p:sldId id="2146850211" r:id="rId15"/>
    <p:sldId id="2146850216" r:id="rId16"/>
    <p:sldId id="268" r:id="rId17"/>
    <p:sldId id="281" r:id="rId18"/>
    <p:sldId id="2146850221" r:id="rId19"/>
    <p:sldId id="2146850195" r:id="rId20"/>
    <p:sldId id="2146850198" r:id="rId21"/>
    <p:sldId id="2146850180" r:id="rId22"/>
    <p:sldId id="2146850185" r:id="rId23"/>
    <p:sldId id="2146850201" r:id="rId24"/>
    <p:sldId id="2146850193" r:id="rId25"/>
    <p:sldId id="2146850192" r:id="rId26"/>
    <p:sldId id="2146850190" r:id="rId27"/>
    <p:sldId id="2146850184" r:id="rId28"/>
    <p:sldId id="214685021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7B2D3C-3C5B-4535-5261-BECD924BCC01}" name="Robert Johnston" initials="RJ" userId="S::johnston@geocapadvisors.com::fca8a580-bb94-4942-bfd6-5fd5ba5a9b53" providerId="AD"/>
  <p188:author id="{30494D3C-BB52-E809-0971-3189FB4F8922}" name="Kruthika Anastasia Bala" initials="KB" userId="4569ec155cadf3c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B9ADA-7503-4DCE-B273-83912FE29BB7}" v="32" dt="2025-10-27T12:46:25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0" autoAdjust="0"/>
    <p:restoredTop sz="94539" autoAdjust="0"/>
  </p:normalViewPr>
  <p:slideViewPr>
    <p:cSldViewPr snapToGrid="0">
      <p:cViewPr varScale="1">
        <p:scale>
          <a:sx n="85" d="100"/>
          <a:sy n="85" d="100"/>
        </p:scale>
        <p:origin x="54" y="1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14"/>
    </p:cViewPr>
  </p:sorterViewPr>
  <p:notesViewPr>
    <p:cSldViewPr snapToGrid="0">
      <p:cViewPr varScale="1">
        <p:scale>
          <a:sx n="87" d="100"/>
          <a:sy n="87" d="100"/>
        </p:scale>
        <p:origin x="376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ston" userId="fca8a580-bb94-4942-bfd6-5fd5ba5a9b53" providerId="ADAL" clId="{4FBFD334-8018-46F3-9AFA-3C08F1967C97}"/>
    <pc:docChg chg="custSel addSld delSld modSld sldOrd">
      <pc:chgData name="Robert Johnston" userId="fca8a580-bb94-4942-bfd6-5fd5ba5a9b53" providerId="ADAL" clId="{4FBFD334-8018-46F3-9AFA-3C08F1967C97}" dt="2025-10-27T18:42:03.408" v="1771" actId="47"/>
      <pc:docMkLst>
        <pc:docMk/>
      </pc:docMkLst>
      <pc:sldChg chg="modSp mod">
        <pc:chgData name="Robert Johnston" userId="fca8a580-bb94-4942-bfd6-5fd5ba5a9b53" providerId="ADAL" clId="{4FBFD334-8018-46F3-9AFA-3C08F1967C97}" dt="2025-10-27T02:42:14.875" v="1295" actId="113"/>
        <pc:sldMkLst>
          <pc:docMk/>
          <pc:sldMk cId="1535661170" sldId="256"/>
        </pc:sldMkLst>
        <pc:spChg chg="mod">
          <ac:chgData name="Robert Johnston" userId="fca8a580-bb94-4942-bfd6-5fd5ba5a9b53" providerId="ADAL" clId="{4FBFD334-8018-46F3-9AFA-3C08F1967C97}" dt="2025-10-27T02:42:14.875" v="1295" actId="113"/>
          <ac:spMkLst>
            <pc:docMk/>
            <pc:sldMk cId="1535661170" sldId="256"/>
            <ac:spMk id="2" creationId="{2A48AC64-1589-314E-D2A0-5BC900EC067D}"/>
          </ac:spMkLst>
        </pc:spChg>
        <pc:spChg chg="mod">
          <ac:chgData name="Robert Johnston" userId="fca8a580-bb94-4942-bfd6-5fd5ba5a9b53" providerId="ADAL" clId="{4FBFD334-8018-46F3-9AFA-3C08F1967C97}" dt="2025-10-26T21:10:41.309" v="347" actId="1076"/>
          <ac:spMkLst>
            <pc:docMk/>
            <pc:sldMk cId="1535661170" sldId="256"/>
            <ac:spMk id="3" creationId="{0D64B0C8-CCAA-AD1D-CC48-FFB035C91453}"/>
          </ac:spMkLst>
        </pc:spChg>
      </pc:sldChg>
      <pc:sldChg chg="addSp delSp modSp add mod">
        <pc:chgData name="Robert Johnston" userId="fca8a580-bb94-4942-bfd6-5fd5ba5a9b53" providerId="ADAL" clId="{4FBFD334-8018-46F3-9AFA-3C08F1967C97}" dt="2025-10-26T22:44:23.658" v="611" actId="1076"/>
        <pc:sldMkLst>
          <pc:docMk/>
          <pc:sldMk cId="508397788" sldId="257"/>
        </pc:sldMkLst>
        <pc:spChg chg="mod">
          <ac:chgData name="Robert Johnston" userId="fca8a580-bb94-4942-bfd6-5fd5ba5a9b53" providerId="ADAL" clId="{4FBFD334-8018-46F3-9AFA-3C08F1967C97}" dt="2025-10-26T22:40:21.286" v="590" actId="20577"/>
          <ac:spMkLst>
            <pc:docMk/>
            <pc:sldMk cId="508397788" sldId="257"/>
            <ac:spMk id="2" creationId="{6287F171-7454-D35F-397A-FE1CD587A1D1}"/>
          </ac:spMkLst>
        </pc:spChg>
        <pc:picChg chg="add mod">
          <ac:chgData name="Robert Johnston" userId="fca8a580-bb94-4942-bfd6-5fd5ba5a9b53" providerId="ADAL" clId="{4FBFD334-8018-46F3-9AFA-3C08F1967C97}" dt="2025-10-26T22:44:23.658" v="611" actId="1076"/>
          <ac:picMkLst>
            <pc:docMk/>
            <pc:sldMk cId="508397788" sldId="257"/>
            <ac:picMk id="4" creationId="{9644B345-546C-C35B-9D79-A6914B20E1A1}"/>
          </ac:picMkLst>
        </pc:picChg>
        <pc:picChg chg="del mod">
          <ac:chgData name="Robert Johnston" userId="fca8a580-bb94-4942-bfd6-5fd5ba5a9b53" providerId="ADAL" clId="{4FBFD334-8018-46F3-9AFA-3C08F1967C97}" dt="2025-10-26T22:43:44.026" v="608" actId="478"/>
          <ac:picMkLst>
            <pc:docMk/>
            <pc:sldMk cId="508397788" sldId="257"/>
            <ac:picMk id="5" creationId="{454F4E3A-5FC4-B6A0-FF67-48583CA6C191}"/>
          </ac:picMkLst>
        </pc:picChg>
        <pc:picChg chg="del">
          <ac:chgData name="Robert Johnston" userId="fca8a580-bb94-4942-bfd6-5fd5ba5a9b53" providerId="ADAL" clId="{4FBFD334-8018-46F3-9AFA-3C08F1967C97}" dt="2025-10-26T22:40:27.387" v="591" actId="478"/>
          <ac:picMkLst>
            <pc:docMk/>
            <pc:sldMk cId="508397788" sldId="257"/>
            <ac:picMk id="6" creationId="{ECBC7CA3-04F5-D3BF-421D-EA9B784E323C}"/>
          </ac:picMkLst>
        </pc:picChg>
        <pc:picChg chg="del">
          <ac:chgData name="Robert Johnston" userId="fca8a580-bb94-4942-bfd6-5fd5ba5a9b53" providerId="ADAL" clId="{4FBFD334-8018-46F3-9AFA-3C08F1967C97}" dt="2025-10-26T22:41:34.165" v="595" actId="478"/>
          <ac:picMkLst>
            <pc:docMk/>
            <pc:sldMk cId="508397788" sldId="257"/>
            <ac:picMk id="8" creationId="{4B12ED6C-B866-C04F-F601-E0DAFEAF53D4}"/>
          </ac:picMkLst>
        </pc:picChg>
        <pc:picChg chg="mod">
          <ac:chgData name="Robert Johnston" userId="fca8a580-bb94-4942-bfd6-5fd5ba5a9b53" providerId="ADAL" clId="{4FBFD334-8018-46F3-9AFA-3C08F1967C97}" dt="2025-10-26T22:43:34.571" v="606" actId="1076"/>
          <ac:picMkLst>
            <pc:docMk/>
            <pc:sldMk cId="508397788" sldId="257"/>
            <ac:picMk id="9" creationId="{1B6DE722-6FD1-78F2-927C-3AE426D2D78A}"/>
          </ac:picMkLst>
        </pc:picChg>
        <pc:picChg chg="mod">
          <ac:chgData name="Robert Johnston" userId="fca8a580-bb94-4942-bfd6-5fd5ba5a9b53" providerId="ADAL" clId="{4FBFD334-8018-46F3-9AFA-3C08F1967C97}" dt="2025-10-26T22:43:50.272" v="609" actId="1076"/>
          <ac:picMkLst>
            <pc:docMk/>
            <pc:sldMk cId="508397788" sldId="257"/>
            <ac:picMk id="10" creationId="{7C292A90-E03F-BA6D-FEE9-4C837C8F8795}"/>
          </ac:picMkLst>
        </pc:picChg>
        <pc:picChg chg="add mod">
          <ac:chgData name="Robert Johnston" userId="fca8a580-bb94-4942-bfd6-5fd5ba5a9b53" providerId="ADAL" clId="{4FBFD334-8018-46F3-9AFA-3C08F1967C97}" dt="2025-10-26T22:43:39.748" v="607" actId="1076"/>
          <ac:picMkLst>
            <pc:docMk/>
            <pc:sldMk cId="508397788" sldId="257"/>
            <ac:picMk id="1026" creationId="{65FA199F-D86A-3EC0-1CD7-C4F8D930A5D3}"/>
          </ac:picMkLst>
        </pc:picChg>
        <pc:picChg chg="add mod">
          <ac:chgData name="Robert Johnston" userId="fca8a580-bb94-4942-bfd6-5fd5ba5a9b53" providerId="ADAL" clId="{4FBFD334-8018-46F3-9AFA-3C08F1967C97}" dt="2025-10-26T22:42:55.445" v="603" actId="1076"/>
          <ac:picMkLst>
            <pc:docMk/>
            <pc:sldMk cId="508397788" sldId="257"/>
            <ac:picMk id="1028" creationId="{E7CE5B3D-DEF7-23A8-A88F-B317DEC89A88}"/>
          </ac:picMkLst>
        </pc:picChg>
      </pc:sldChg>
      <pc:sldChg chg="add del">
        <pc:chgData name="Robert Johnston" userId="fca8a580-bb94-4942-bfd6-5fd5ba5a9b53" providerId="ADAL" clId="{4FBFD334-8018-46F3-9AFA-3C08F1967C97}" dt="2025-10-27T12:46:46.990" v="1770" actId="47"/>
        <pc:sldMkLst>
          <pc:docMk/>
          <pc:sldMk cId="1090440374" sldId="263"/>
        </pc:sldMkLst>
      </pc:sldChg>
      <pc:sldChg chg="del">
        <pc:chgData name="Robert Johnston" userId="fca8a580-bb94-4942-bfd6-5fd5ba5a9b53" providerId="ADAL" clId="{4FBFD334-8018-46F3-9AFA-3C08F1967C97}" dt="2025-10-27T12:46:01.711" v="1768" actId="2696"/>
        <pc:sldMkLst>
          <pc:docMk/>
          <pc:sldMk cId="2670095176" sldId="263"/>
        </pc:sldMkLst>
      </pc:sldChg>
      <pc:sldChg chg="del">
        <pc:chgData name="Robert Johnston" userId="fca8a580-bb94-4942-bfd6-5fd5ba5a9b53" providerId="ADAL" clId="{4FBFD334-8018-46F3-9AFA-3C08F1967C97}" dt="2025-10-26T21:08:34.686" v="133" actId="47"/>
        <pc:sldMkLst>
          <pc:docMk/>
          <pc:sldMk cId="116487652" sldId="266"/>
        </pc:sldMkLst>
      </pc:sldChg>
      <pc:sldChg chg="del">
        <pc:chgData name="Robert Johnston" userId="fca8a580-bb94-4942-bfd6-5fd5ba5a9b53" providerId="ADAL" clId="{4FBFD334-8018-46F3-9AFA-3C08F1967C97}" dt="2025-10-27T03:27:12.186" v="1409" actId="2696"/>
        <pc:sldMkLst>
          <pc:docMk/>
          <pc:sldMk cId="2284445600" sldId="268"/>
        </pc:sldMkLst>
      </pc:sldChg>
      <pc:sldChg chg="modSp add mod">
        <pc:chgData name="Robert Johnston" userId="fca8a580-bb94-4942-bfd6-5fd5ba5a9b53" providerId="ADAL" clId="{4FBFD334-8018-46F3-9AFA-3C08F1967C97}" dt="2025-10-27T12:43:26.200" v="1664" actId="14100"/>
        <pc:sldMkLst>
          <pc:docMk/>
          <pc:sldMk cId="4121768382" sldId="268"/>
        </pc:sldMkLst>
        <pc:spChg chg="mod">
          <ac:chgData name="Robert Johnston" userId="fca8a580-bb94-4942-bfd6-5fd5ba5a9b53" providerId="ADAL" clId="{4FBFD334-8018-46F3-9AFA-3C08F1967C97}" dt="2025-10-27T12:43:26.200" v="1664" actId="14100"/>
          <ac:spMkLst>
            <pc:docMk/>
            <pc:sldMk cId="4121768382" sldId="268"/>
            <ac:spMk id="2" creationId="{C56D693C-88A4-5855-783A-1C3AD44033ED}"/>
          </ac:spMkLst>
        </pc:spChg>
        <pc:spChg chg="mod">
          <ac:chgData name="Robert Johnston" userId="fca8a580-bb94-4942-bfd6-5fd5ba5a9b53" providerId="ADAL" clId="{4FBFD334-8018-46F3-9AFA-3C08F1967C97}" dt="2025-10-27T12:42:57.618" v="1640" actId="27636"/>
          <ac:spMkLst>
            <pc:docMk/>
            <pc:sldMk cId="4121768382" sldId="268"/>
            <ac:spMk id="3" creationId="{0256A784-4AB4-D6AB-4072-FD258F0D9CE0}"/>
          </ac:spMkLst>
        </pc:spChg>
        <pc:picChg chg="mod">
          <ac:chgData name="Robert Johnston" userId="fca8a580-bb94-4942-bfd6-5fd5ba5a9b53" providerId="ADAL" clId="{4FBFD334-8018-46F3-9AFA-3C08F1967C97}" dt="2025-10-27T12:43:00.380" v="1641" actId="1076"/>
          <ac:picMkLst>
            <pc:docMk/>
            <pc:sldMk cId="4121768382" sldId="268"/>
            <ac:picMk id="4" creationId="{91F3B195-25A4-EEB1-4846-B94F235AFB0E}"/>
          </ac:picMkLst>
        </pc:picChg>
      </pc:sldChg>
      <pc:sldChg chg="del">
        <pc:chgData name="Robert Johnston" userId="fca8a580-bb94-4942-bfd6-5fd5ba5a9b53" providerId="ADAL" clId="{4FBFD334-8018-46F3-9AFA-3C08F1967C97}" dt="2025-10-26T21:07:47.081" v="130" actId="47"/>
        <pc:sldMkLst>
          <pc:docMk/>
          <pc:sldMk cId="2425423994" sldId="280"/>
        </pc:sldMkLst>
      </pc:sldChg>
      <pc:sldChg chg="modSp add mod ord">
        <pc:chgData name="Robert Johnston" userId="fca8a580-bb94-4942-bfd6-5fd5ba5a9b53" providerId="ADAL" clId="{4FBFD334-8018-46F3-9AFA-3C08F1967C97}" dt="2025-10-27T12:44:36.983" v="1766" actId="122"/>
        <pc:sldMkLst>
          <pc:docMk/>
          <pc:sldMk cId="3574294349" sldId="281"/>
        </pc:sldMkLst>
        <pc:spChg chg="mod">
          <ac:chgData name="Robert Johnston" userId="fca8a580-bb94-4942-bfd6-5fd5ba5a9b53" providerId="ADAL" clId="{4FBFD334-8018-46F3-9AFA-3C08F1967C97}" dt="2025-10-27T12:44:36.983" v="1766" actId="122"/>
          <ac:spMkLst>
            <pc:docMk/>
            <pc:sldMk cId="3574294349" sldId="281"/>
            <ac:spMk id="2" creationId="{423AFAE8-D7E0-BBC9-2166-D7BE4C4310E4}"/>
          </ac:spMkLst>
        </pc:spChg>
        <pc:spChg chg="mod">
          <ac:chgData name="Robert Johnston" userId="fca8a580-bb94-4942-bfd6-5fd5ba5a9b53" providerId="ADAL" clId="{4FBFD334-8018-46F3-9AFA-3C08F1967C97}" dt="2025-10-27T12:44:25.402" v="1764" actId="20577"/>
          <ac:spMkLst>
            <pc:docMk/>
            <pc:sldMk cId="3574294349" sldId="281"/>
            <ac:spMk id="3" creationId="{E3E5D922-BEFF-01F5-09DF-184EE1F1F6D1}"/>
          </ac:spMkLst>
        </pc:spChg>
      </pc:sldChg>
      <pc:sldChg chg="modSp del mod">
        <pc:chgData name="Robert Johnston" userId="fca8a580-bb94-4942-bfd6-5fd5ba5a9b53" providerId="ADAL" clId="{4FBFD334-8018-46F3-9AFA-3C08F1967C97}" dt="2025-10-27T03:27:12.186" v="1409" actId="2696"/>
        <pc:sldMkLst>
          <pc:docMk/>
          <pc:sldMk cId="4073899459" sldId="281"/>
        </pc:sldMkLst>
        <pc:spChg chg="mod">
          <ac:chgData name="Robert Johnston" userId="fca8a580-bb94-4942-bfd6-5fd5ba5a9b53" providerId="ADAL" clId="{4FBFD334-8018-46F3-9AFA-3C08F1967C97}" dt="2025-10-27T02:35:48.818" v="1069" actId="20577"/>
          <ac:spMkLst>
            <pc:docMk/>
            <pc:sldMk cId="4073899459" sldId="281"/>
            <ac:spMk id="3" creationId="{E3E5D922-BEFF-01F5-09DF-184EE1F1F6D1}"/>
          </ac:spMkLst>
        </pc:spChg>
      </pc:sldChg>
      <pc:sldChg chg="del">
        <pc:chgData name="Robert Johnston" userId="fca8a580-bb94-4942-bfd6-5fd5ba5a9b53" providerId="ADAL" clId="{4FBFD334-8018-46F3-9AFA-3C08F1967C97}" dt="2025-10-26T21:16:40.155" v="357" actId="47"/>
        <pc:sldMkLst>
          <pc:docMk/>
          <pc:sldMk cId="4101785521" sldId="282"/>
        </pc:sldMkLst>
      </pc:sldChg>
      <pc:sldChg chg="del">
        <pc:chgData name="Robert Johnston" userId="fca8a580-bb94-4942-bfd6-5fd5ba5a9b53" providerId="ADAL" clId="{4FBFD334-8018-46F3-9AFA-3C08F1967C97}" dt="2025-10-26T21:07:45.911" v="129" actId="47"/>
        <pc:sldMkLst>
          <pc:docMk/>
          <pc:sldMk cId="512844135" sldId="285"/>
        </pc:sldMkLst>
      </pc:sldChg>
      <pc:sldChg chg="del">
        <pc:chgData name="Robert Johnston" userId="fca8a580-bb94-4942-bfd6-5fd5ba5a9b53" providerId="ADAL" clId="{4FBFD334-8018-46F3-9AFA-3C08F1967C97}" dt="2025-10-26T21:09:48.712" v="215" actId="47"/>
        <pc:sldMkLst>
          <pc:docMk/>
          <pc:sldMk cId="1439975411" sldId="290"/>
        </pc:sldMkLst>
      </pc:sldChg>
      <pc:sldChg chg="del">
        <pc:chgData name="Robert Johnston" userId="fca8a580-bb94-4942-bfd6-5fd5ba5a9b53" providerId="ADAL" clId="{4FBFD334-8018-46F3-9AFA-3C08F1967C97}" dt="2025-10-27T02:22:02.004" v="1030" actId="47"/>
        <pc:sldMkLst>
          <pc:docMk/>
          <pc:sldMk cId="2349534408" sldId="291"/>
        </pc:sldMkLst>
      </pc:sldChg>
      <pc:sldChg chg="del">
        <pc:chgData name="Robert Johnston" userId="fca8a580-bb94-4942-bfd6-5fd5ba5a9b53" providerId="ADAL" clId="{4FBFD334-8018-46F3-9AFA-3C08F1967C97}" dt="2025-10-26T21:16:41.252" v="358" actId="47"/>
        <pc:sldMkLst>
          <pc:docMk/>
          <pc:sldMk cId="555529881" sldId="292"/>
        </pc:sldMkLst>
      </pc:sldChg>
      <pc:sldChg chg="del">
        <pc:chgData name="Robert Johnston" userId="fca8a580-bb94-4942-bfd6-5fd5ba5a9b53" providerId="ADAL" clId="{4FBFD334-8018-46F3-9AFA-3C08F1967C97}" dt="2025-10-26T21:09:52.598" v="216" actId="47"/>
        <pc:sldMkLst>
          <pc:docMk/>
          <pc:sldMk cId="2567886866" sldId="294"/>
        </pc:sldMkLst>
      </pc:sldChg>
      <pc:sldChg chg="modSp add mod ord">
        <pc:chgData name="Robert Johnston" userId="fca8a580-bb94-4942-bfd6-5fd5ba5a9b53" providerId="ADAL" clId="{4FBFD334-8018-46F3-9AFA-3C08F1967C97}" dt="2025-10-27T03:10:55.372" v="1298" actId="14100"/>
        <pc:sldMkLst>
          <pc:docMk/>
          <pc:sldMk cId="1908753207" sldId="2198"/>
        </pc:sldMkLst>
        <pc:spChg chg="mod">
          <ac:chgData name="Robert Johnston" userId="fca8a580-bb94-4942-bfd6-5fd5ba5a9b53" providerId="ADAL" clId="{4FBFD334-8018-46F3-9AFA-3C08F1967C97}" dt="2025-10-27T03:10:47.006" v="1296" actId="6549"/>
          <ac:spMkLst>
            <pc:docMk/>
            <pc:sldMk cId="1908753207" sldId="2198"/>
            <ac:spMk id="6" creationId="{E66C89F9-E409-429E-B4FE-933E7B1F515A}"/>
          </ac:spMkLst>
        </pc:spChg>
        <pc:graphicFrameChg chg="mod modGraphic">
          <ac:chgData name="Robert Johnston" userId="fca8a580-bb94-4942-bfd6-5fd5ba5a9b53" providerId="ADAL" clId="{4FBFD334-8018-46F3-9AFA-3C08F1967C97}" dt="2025-10-27T03:10:55.372" v="1298" actId="14100"/>
          <ac:graphicFrameMkLst>
            <pc:docMk/>
            <pc:sldMk cId="1908753207" sldId="2198"/>
            <ac:graphicFrameMk id="10" creationId="{D2C41214-081B-48BE-8DCC-7C2C5B54DB1C}"/>
          </ac:graphicFrameMkLst>
        </pc:graphicFrameChg>
      </pc:sldChg>
      <pc:sldChg chg="modSp add mod">
        <pc:chgData name="Robert Johnston" userId="fca8a580-bb94-4942-bfd6-5fd5ba5a9b53" providerId="ADAL" clId="{4FBFD334-8018-46F3-9AFA-3C08F1967C97}" dt="2025-10-27T02:41:59.974" v="1294"/>
        <pc:sldMkLst>
          <pc:docMk/>
          <pc:sldMk cId="554811863" sldId="2139118554"/>
        </pc:sldMkLst>
        <pc:spChg chg="mod">
          <ac:chgData name="Robert Johnston" userId="fca8a580-bb94-4942-bfd6-5fd5ba5a9b53" providerId="ADAL" clId="{4FBFD334-8018-46F3-9AFA-3C08F1967C97}" dt="2025-10-26T22:32:07.978" v="530" actId="14100"/>
          <ac:spMkLst>
            <pc:docMk/>
            <pc:sldMk cId="554811863" sldId="2139118554"/>
            <ac:spMk id="2" creationId="{C9ACDB9E-9AF0-6FE3-F0CE-D219B8C604F6}"/>
          </ac:spMkLst>
        </pc:spChg>
        <pc:graphicFrameChg chg="mod">
          <ac:chgData name="Robert Johnston" userId="fca8a580-bb94-4942-bfd6-5fd5ba5a9b53" providerId="ADAL" clId="{4FBFD334-8018-46F3-9AFA-3C08F1967C97}" dt="2025-10-27T02:41:59.974" v="1294"/>
          <ac:graphicFrameMkLst>
            <pc:docMk/>
            <pc:sldMk cId="554811863" sldId="2139118554"/>
            <ac:graphicFrameMk id="6" creationId="{E8F80226-CB91-9893-847C-EEA53A31291D}"/>
          </ac:graphicFrameMkLst>
        </pc:graphicFrameChg>
      </pc:sldChg>
      <pc:sldChg chg="del">
        <pc:chgData name="Robert Johnston" userId="fca8a580-bb94-4942-bfd6-5fd5ba5a9b53" providerId="ADAL" clId="{4FBFD334-8018-46F3-9AFA-3C08F1967C97}" dt="2025-10-27T18:42:03.408" v="1771" actId="47"/>
        <pc:sldMkLst>
          <pc:docMk/>
          <pc:sldMk cId="4022701505" sldId="2146850175"/>
        </pc:sldMkLst>
      </pc:sldChg>
      <pc:sldChg chg="modSp mod">
        <pc:chgData name="Robert Johnston" userId="fca8a580-bb94-4942-bfd6-5fd5ba5a9b53" providerId="ADAL" clId="{4FBFD334-8018-46F3-9AFA-3C08F1967C97}" dt="2025-10-27T02:21:03.284" v="1029" actId="20577"/>
        <pc:sldMkLst>
          <pc:docMk/>
          <pc:sldMk cId="1965696529" sldId="2146850180"/>
        </pc:sldMkLst>
        <pc:spChg chg="mod">
          <ac:chgData name="Robert Johnston" userId="fca8a580-bb94-4942-bfd6-5fd5ba5a9b53" providerId="ADAL" clId="{4FBFD334-8018-46F3-9AFA-3C08F1967C97}" dt="2025-10-27T02:18:40.298" v="889" actId="20577"/>
          <ac:spMkLst>
            <pc:docMk/>
            <pc:sldMk cId="1965696529" sldId="2146850180"/>
            <ac:spMk id="2" creationId="{9E7314DC-2470-87D9-5DCC-D18A71DF516F}"/>
          </ac:spMkLst>
        </pc:spChg>
        <pc:spChg chg="mod">
          <ac:chgData name="Robert Johnston" userId="fca8a580-bb94-4942-bfd6-5fd5ba5a9b53" providerId="ADAL" clId="{4FBFD334-8018-46F3-9AFA-3C08F1967C97}" dt="2025-10-27T02:21:03.284" v="1029" actId="20577"/>
          <ac:spMkLst>
            <pc:docMk/>
            <pc:sldMk cId="1965696529" sldId="2146850180"/>
            <ac:spMk id="3" creationId="{590F510B-0832-5770-261B-AE4B3B72C950}"/>
          </ac:spMkLst>
        </pc:spChg>
      </pc:sldChg>
      <pc:sldChg chg="del">
        <pc:chgData name="Robert Johnston" userId="fca8a580-bb94-4942-bfd6-5fd5ba5a9b53" providerId="ADAL" clId="{4FBFD334-8018-46F3-9AFA-3C08F1967C97}" dt="2025-10-26T21:07:38.791" v="127" actId="47"/>
        <pc:sldMkLst>
          <pc:docMk/>
          <pc:sldMk cId="1129534979" sldId="2146850194"/>
        </pc:sldMkLst>
      </pc:sldChg>
      <pc:sldChg chg="modSp mod">
        <pc:chgData name="Robert Johnston" userId="fca8a580-bb94-4942-bfd6-5fd5ba5a9b53" providerId="ADAL" clId="{4FBFD334-8018-46F3-9AFA-3C08F1967C97}" dt="2025-10-27T03:25:27.758" v="1407" actId="20577"/>
        <pc:sldMkLst>
          <pc:docMk/>
          <pc:sldMk cId="795962166" sldId="2146850195"/>
        </pc:sldMkLst>
        <pc:spChg chg="mod">
          <ac:chgData name="Robert Johnston" userId="fca8a580-bb94-4942-bfd6-5fd5ba5a9b53" providerId="ADAL" clId="{4FBFD334-8018-46F3-9AFA-3C08F1967C97}" dt="2025-10-27T03:25:27.758" v="1407" actId="20577"/>
          <ac:spMkLst>
            <pc:docMk/>
            <pc:sldMk cId="795962166" sldId="2146850195"/>
            <ac:spMk id="2" creationId="{B358E07B-7B6B-FEED-29E3-8DF9BCFC6A35}"/>
          </ac:spMkLst>
        </pc:spChg>
      </pc:sldChg>
      <pc:sldChg chg="add del">
        <pc:chgData name="Robert Johnston" userId="fca8a580-bb94-4942-bfd6-5fd5ba5a9b53" providerId="ADAL" clId="{4FBFD334-8018-46F3-9AFA-3C08F1967C97}" dt="2025-10-27T03:18:40.447" v="1391" actId="47"/>
        <pc:sldMkLst>
          <pc:docMk/>
          <pc:sldMk cId="288249769" sldId="2146850196"/>
        </pc:sldMkLst>
      </pc:sldChg>
      <pc:sldChg chg="modSp del mod">
        <pc:chgData name="Robert Johnston" userId="fca8a580-bb94-4942-bfd6-5fd5ba5a9b53" providerId="ADAL" clId="{4FBFD334-8018-46F3-9AFA-3C08F1967C97}" dt="2025-10-27T02:22:37.524" v="1032" actId="2696"/>
        <pc:sldMkLst>
          <pc:docMk/>
          <pc:sldMk cId="1667672139" sldId="2146850196"/>
        </pc:sldMkLst>
        <pc:spChg chg="mod">
          <ac:chgData name="Robert Johnston" userId="fca8a580-bb94-4942-bfd6-5fd5ba5a9b53" providerId="ADAL" clId="{4FBFD334-8018-46F3-9AFA-3C08F1967C97}" dt="2025-10-26T21:09:34.791" v="214" actId="20577"/>
          <ac:spMkLst>
            <pc:docMk/>
            <pc:sldMk cId="1667672139" sldId="2146850196"/>
            <ac:spMk id="2" creationId="{F0638764-7951-ABBD-412E-59CF2499E2A2}"/>
          </ac:spMkLst>
        </pc:spChg>
        <pc:graphicFrameChg chg="modGraphic">
          <ac:chgData name="Robert Johnston" userId="fca8a580-bb94-4942-bfd6-5fd5ba5a9b53" providerId="ADAL" clId="{4FBFD334-8018-46F3-9AFA-3C08F1967C97}" dt="2025-10-26T21:08:51.105" v="135" actId="2165"/>
          <ac:graphicFrameMkLst>
            <pc:docMk/>
            <pc:sldMk cId="1667672139" sldId="2146850196"/>
            <ac:graphicFrameMk id="8" creationId="{5F63537C-4FC9-FD67-1C29-12E3275E16AD}"/>
          </ac:graphicFrameMkLst>
        </pc:graphicFrameChg>
      </pc:sldChg>
      <pc:sldChg chg="del">
        <pc:chgData name="Robert Johnston" userId="fca8a580-bb94-4942-bfd6-5fd5ba5a9b53" providerId="ADAL" clId="{4FBFD334-8018-46F3-9AFA-3C08F1967C97}" dt="2025-10-26T22:45:45.374" v="618" actId="47"/>
        <pc:sldMkLst>
          <pc:docMk/>
          <pc:sldMk cId="2014282876" sldId="2146850197"/>
        </pc:sldMkLst>
      </pc:sldChg>
      <pc:sldChg chg="add del">
        <pc:chgData name="Robert Johnston" userId="fca8a580-bb94-4942-bfd6-5fd5ba5a9b53" providerId="ADAL" clId="{4FBFD334-8018-46F3-9AFA-3C08F1967C97}" dt="2025-10-27T03:13:08.913" v="1312" actId="2696"/>
        <pc:sldMkLst>
          <pc:docMk/>
          <pc:sldMk cId="767046932" sldId="2146850202"/>
        </pc:sldMkLst>
      </pc:sldChg>
      <pc:sldChg chg="modSp add mod">
        <pc:chgData name="Robert Johnston" userId="fca8a580-bb94-4942-bfd6-5fd5ba5a9b53" providerId="ADAL" clId="{4FBFD334-8018-46F3-9AFA-3C08F1967C97}" dt="2025-10-27T03:18:13.267" v="1390" actId="20577"/>
        <pc:sldMkLst>
          <pc:docMk/>
          <pc:sldMk cId="2024508771" sldId="2146850202"/>
        </pc:sldMkLst>
        <pc:spChg chg="mod">
          <ac:chgData name="Robert Johnston" userId="fca8a580-bb94-4942-bfd6-5fd5ba5a9b53" providerId="ADAL" clId="{4FBFD334-8018-46F3-9AFA-3C08F1967C97}" dt="2025-10-27T03:18:13.267" v="1390" actId="20577"/>
          <ac:spMkLst>
            <pc:docMk/>
            <pc:sldMk cId="2024508771" sldId="2146850202"/>
            <ac:spMk id="2" creationId="{73CC64A2-94BC-93F1-B850-9C5CCB732A52}"/>
          </ac:spMkLst>
        </pc:spChg>
      </pc:sldChg>
      <pc:sldChg chg="del">
        <pc:chgData name="Robert Johnston" userId="fca8a580-bb94-4942-bfd6-5fd5ba5a9b53" providerId="ADAL" clId="{4FBFD334-8018-46F3-9AFA-3C08F1967C97}" dt="2025-10-27T02:22:37.524" v="1032" actId="2696"/>
        <pc:sldMkLst>
          <pc:docMk/>
          <pc:sldMk cId="2042414136" sldId="2146850202"/>
        </pc:sldMkLst>
      </pc:sldChg>
      <pc:sldChg chg="modSp add del mod">
        <pc:chgData name="Robert Johnston" userId="fca8a580-bb94-4942-bfd6-5fd5ba5a9b53" providerId="ADAL" clId="{4FBFD334-8018-46F3-9AFA-3C08F1967C97}" dt="2025-10-27T03:17:50.227" v="1375" actId="2696"/>
        <pc:sldMkLst>
          <pc:docMk/>
          <pc:sldMk cId="2535246437" sldId="2146850202"/>
        </pc:sldMkLst>
        <pc:spChg chg="mod">
          <ac:chgData name="Robert Johnston" userId="fca8a580-bb94-4942-bfd6-5fd5ba5a9b53" providerId="ADAL" clId="{4FBFD334-8018-46F3-9AFA-3C08F1967C97}" dt="2025-10-27T03:14:16.348" v="1374" actId="20577"/>
          <ac:spMkLst>
            <pc:docMk/>
            <pc:sldMk cId="2535246437" sldId="2146850202"/>
            <ac:spMk id="8" creationId="{FC32D112-B6CA-ABF7-3A36-56D3EAEEF2FD}"/>
          </ac:spMkLst>
        </pc:spChg>
      </pc:sldChg>
      <pc:sldChg chg="add del">
        <pc:chgData name="Robert Johnston" userId="fca8a580-bb94-4942-bfd6-5fd5ba5a9b53" providerId="ADAL" clId="{4FBFD334-8018-46F3-9AFA-3C08F1967C97}" dt="2025-10-27T03:12:29.689" v="1310" actId="2696"/>
        <pc:sldMkLst>
          <pc:docMk/>
          <pc:sldMk cId="4103549361" sldId="2146850202"/>
        </pc:sldMkLst>
      </pc:sldChg>
      <pc:sldChg chg="del">
        <pc:chgData name="Robert Johnston" userId="fca8a580-bb94-4942-bfd6-5fd5ba5a9b53" providerId="ADAL" clId="{4FBFD334-8018-46F3-9AFA-3C08F1967C97}" dt="2025-10-26T21:08:37.066" v="134" actId="47"/>
        <pc:sldMkLst>
          <pc:docMk/>
          <pc:sldMk cId="855541078" sldId="2146850203"/>
        </pc:sldMkLst>
      </pc:sldChg>
      <pc:sldChg chg="del">
        <pc:chgData name="Robert Johnston" userId="fca8a580-bb94-4942-bfd6-5fd5ba5a9b53" providerId="ADAL" clId="{4FBFD334-8018-46F3-9AFA-3C08F1967C97}" dt="2025-10-26T21:07:48.735" v="131" actId="47"/>
        <pc:sldMkLst>
          <pc:docMk/>
          <pc:sldMk cId="2839967645" sldId="2146850204"/>
        </pc:sldMkLst>
      </pc:sldChg>
      <pc:sldChg chg="del">
        <pc:chgData name="Robert Johnston" userId="fca8a580-bb94-4942-bfd6-5fd5ba5a9b53" providerId="ADAL" clId="{4FBFD334-8018-46F3-9AFA-3C08F1967C97}" dt="2025-10-26T21:07:39.927" v="128" actId="47"/>
        <pc:sldMkLst>
          <pc:docMk/>
          <pc:sldMk cId="2229750109" sldId="2146850205"/>
        </pc:sldMkLst>
      </pc:sldChg>
      <pc:sldChg chg="del">
        <pc:chgData name="Robert Johnston" userId="fca8a580-bb94-4942-bfd6-5fd5ba5a9b53" providerId="ADAL" clId="{4FBFD334-8018-46F3-9AFA-3C08F1967C97}" dt="2025-10-26T21:08:19.783" v="132" actId="47"/>
        <pc:sldMkLst>
          <pc:docMk/>
          <pc:sldMk cId="1348443397" sldId="2146850206"/>
        </pc:sldMkLst>
      </pc:sldChg>
      <pc:sldChg chg="del">
        <pc:chgData name="Robert Johnston" userId="fca8a580-bb94-4942-bfd6-5fd5ba5a9b53" providerId="ADAL" clId="{4FBFD334-8018-46F3-9AFA-3C08F1967C97}" dt="2025-10-26T22:45:33.953" v="617" actId="47"/>
        <pc:sldMkLst>
          <pc:docMk/>
          <pc:sldMk cId="2573548340" sldId="2146850207"/>
        </pc:sldMkLst>
      </pc:sldChg>
      <pc:sldChg chg="del">
        <pc:chgData name="Robert Johnston" userId="fca8a580-bb94-4942-bfd6-5fd5ba5a9b53" providerId="ADAL" clId="{4FBFD334-8018-46F3-9AFA-3C08F1967C97}" dt="2025-10-26T21:09:56.148" v="217" actId="47"/>
        <pc:sldMkLst>
          <pc:docMk/>
          <pc:sldMk cId="1204962234" sldId="2146850208"/>
        </pc:sldMkLst>
      </pc:sldChg>
      <pc:sldChg chg="del">
        <pc:chgData name="Robert Johnston" userId="fca8a580-bb94-4942-bfd6-5fd5ba5a9b53" providerId="ADAL" clId="{4FBFD334-8018-46F3-9AFA-3C08F1967C97}" dt="2025-10-27T03:26:51.639" v="1408" actId="47"/>
        <pc:sldMkLst>
          <pc:docMk/>
          <pc:sldMk cId="2398552437" sldId="2146850209"/>
        </pc:sldMkLst>
      </pc:sldChg>
      <pc:sldChg chg="add">
        <pc:chgData name="Robert Johnston" userId="fca8a580-bb94-4942-bfd6-5fd5ba5a9b53" providerId="ADAL" clId="{4FBFD334-8018-46F3-9AFA-3C08F1967C97}" dt="2025-10-27T02:23:10.746" v="1033"/>
        <pc:sldMkLst>
          <pc:docMk/>
          <pc:sldMk cId="292010752" sldId="2146850210"/>
        </pc:sldMkLst>
      </pc:sldChg>
      <pc:sldChg chg="add del">
        <pc:chgData name="Robert Johnston" userId="fca8a580-bb94-4942-bfd6-5fd5ba5a9b53" providerId="ADAL" clId="{4FBFD334-8018-46F3-9AFA-3C08F1967C97}" dt="2025-10-27T02:22:37.524" v="1032" actId="2696"/>
        <pc:sldMkLst>
          <pc:docMk/>
          <pc:sldMk cId="1533420669" sldId="2146850210"/>
        </pc:sldMkLst>
      </pc:sldChg>
      <pc:sldChg chg="modSp add del mod">
        <pc:chgData name="Robert Johnston" userId="fca8a580-bb94-4942-bfd6-5fd5ba5a9b53" providerId="ADAL" clId="{4FBFD334-8018-46F3-9AFA-3C08F1967C97}" dt="2025-10-27T02:22:37.524" v="1032" actId="2696"/>
        <pc:sldMkLst>
          <pc:docMk/>
          <pc:sldMk cId="2970192909" sldId="2146850211"/>
        </pc:sldMkLst>
        <pc:spChg chg="mod">
          <ac:chgData name="Robert Johnston" userId="fca8a580-bb94-4942-bfd6-5fd5ba5a9b53" providerId="ADAL" clId="{4FBFD334-8018-46F3-9AFA-3C08F1967C97}" dt="2025-10-27T02:22:22.795" v="1031" actId="1076"/>
          <ac:spMkLst>
            <pc:docMk/>
            <pc:sldMk cId="2970192909" sldId="2146850211"/>
            <ac:spMk id="4" creationId="{51C8C574-38F0-1683-9466-C754C9974BE0}"/>
          </ac:spMkLst>
        </pc:spChg>
      </pc:sldChg>
      <pc:sldChg chg="modSp add mod">
        <pc:chgData name="Robert Johnston" userId="fca8a580-bb94-4942-bfd6-5fd5ba5a9b53" providerId="ADAL" clId="{4FBFD334-8018-46F3-9AFA-3C08F1967C97}" dt="2025-10-27T03:12:04.214" v="1307" actId="20577"/>
        <pc:sldMkLst>
          <pc:docMk/>
          <pc:sldMk cId="3761590188" sldId="2146850211"/>
        </pc:sldMkLst>
        <pc:spChg chg="mod">
          <ac:chgData name="Robert Johnston" userId="fca8a580-bb94-4942-bfd6-5fd5ba5a9b53" providerId="ADAL" clId="{4FBFD334-8018-46F3-9AFA-3C08F1967C97}" dt="2025-10-27T03:12:04.214" v="1307" actId="20577"/>
          <ac:spMkLst>
            <pc:docMk/>
            <pc:sldMk cId="3761590188" sldId="2146850211"/>
            <ac:spMk id="2" creationId="{90ECACEC-B956-143C-1120-F5312A71B989}"/>
          </ac:spMkLst>
        </pc:spChg>
        <pc:spChg chg="mod">
          <ac:chgData name="Robert Johnston" userId="fca8a580-bb94-4942-bfd6-5fd5ba5a9b53" providerId="ADAL" clId="{4FBFD334-8018-46F3-9AFA-3C08F1967C97}" dt="2025-10-27T03:11:55.877" v="1302" actId="21"/>
          <ac:spMkLst>
            <pc:docMk/>
            <pc:sldMk cId="3761590188" sldId="2146850211"/>
            <ac:spMk id="4" creationId="{51C8C574-38F0-1683-9466-C754C9974BE0}"/>
          </ac:spMkLst>
        </pc:spChg>
      </pc:sldChg>
      <pc:sldChg chg="add del">
        <pc:chgData name="Robert Johnston" userId="fca8a580-bb94-4942-bfd6-5fd5ba5a9b53" providerId="ADAL" clId="{4FBFD334-8018-46F3-9AFA-3C08F1967C97}" dt="2025-10-26T22:44:55.335" v="612" actId="47"/>
        <pc:sldMkLst>
          <pc:docMk/>
          <pc:sldMk cId="1594180199" sldId="2146850214"/>
        </pc:sldMkLst>
      </pc:sldChg>
      <pc:sldChg chg="add del">
        <pc:chgData name="Robert Johnston" userId="fca8a580-bb94-4942-bfd6-5fd5ba5a9b53" providerId="ADAL" clId="{4FBFD334-8018-46F3-9AFA-3C08F1967C97}" dt="2025-10-27T02:16:11.179" v="619" actId="2696"/>
        <pc:sldMkLst>
          <pc:docMk/>
          <pc:sldMk cId="2576364652" sldId="2146850215"/>
        </pc:sldMkLst>
      </pc:sldChg>
      <pc:sldChg chg="modSp add mod">
        <pc:chgData name="Robert Johnston" userId="fca8a580-bb94-4942-bfd6-5fd5ba5a9b53" providerId="ADAL" clId="{4FBFD334-8018-46F3-9AFA-3C08F1967C97}" dt="2025-10-27T02:18:10.624" v="880" actId="20577"/>
        <pc:sldMkLst>
          <pc:docMk/>
          <pc:sldMk cId="3882780642" sldId="2146850215"/>
        </pc:sldMkLst>
        <pc:spChg chg="mod">
          <ac:chgData name="Robert Johnston" userId="fca8a580-bb94-4942-bfd6-5fd5ba5a9b53" providerId="ADAL" clId="{4FBFD334-8018-46F3-9AFA-3C08F1967C97}" dt="2025-10-27T02:18:10.624" v="880" actId="20577"/>
          <ac:spMkLst>
            <pc:docMk/>
            <pc:sldMk cId="3882780642" sldId="2146850215"/>
            <ac:spMk id="2" creationId="{3E13A352-3A4C-BAFA-28A9-B0155F41B7EE}"/>
          </ac:spMkLst>
        </pc:spChg>
        <pc:spChg chg="mod">
          <ac:chgData name="Robert Johnston" userId="fca8a580-bb94-4942-bfd6-5fd5ba5a9b53" providerId="ADAL" clId="{4FBFD334-8018-46F3-9AFA-3C08F1967C97}" dt="2025-10-27T02:17:04.921" v="746" actId="1076"/>
          <ac:spMkLst>
            <pc:docMk/>
            <pc:sldMk cId="3882780642" sldId="2146850215"/>
            <ac:spMk id="5" creationId="{AD6EAC98-CC29-061D-DB0D-F1E60E3029EE}"/>
          </ac:spMkLst>
        </pc:spChg>
      </pc:sldChg>
      <pc:sldChg chg="add ord">
        <pc:chgData name="Robert Johnston" userId="fca8a580-bb94-4942-bfd6-5fd5ba5a9b53" providerId="ADAL" clId="{4FBFD334-8018-46F3-9AFA-3C08F1967C97}" dt="2025-10-27T02:39:24.186" v="1108"/>
        <pc:sldMkLst>
          <pc:docMk/>
          <pc:sldMk cId="448617403" sldId="2146850216"/>
        </pc:sldMkLst>
      </pc:sldChg>
      <pc:sldChg chg="add del">
        <pc:chgData name="Robert Johnston" userId="fca8a580-bb94-4942-bfd6-5fd5ba5a9b53" providerId="ADAL" clId="{4FBFD334-8018-46F3-9AFA-3C08F1967C97}" dt="2025-10-27T02:22:37.524" v="1032" actId="2696"/>
        <pc:sldMkLst>
          <pc:docMk/>
          <pc:sldMk cId="3117721028" sldId="2146850216"/>
        </pc:sldMkLst>
      </pc:sldChg>
      <pc:sldChg chg="modSp add mod ord">
        <pc:chgData name="Robert Johnston" userId="fca8a580-bb94-4942-bfd6-5fd5ba5a9b53" providerId="ADAL" clId="{4FBFD334-8018-46F3-9AFA-3C08F1967C97}" dt="2025-10-27T03:12:13.415" v="1309"/>
        <pc:sldMkLst>
          <pc:docMk/>
          <pc:sldMk cId="1426576518" sldId="2146850217"/>
        </pc:sldMkLst>
        <pc:spChg chg="mod">
          <ac:chgData name="Robert Johnston" userId="fca8a580-bb94-4942-bfd6-5fd5ba5a9b53" providerId="ADAL" clId="{4FBFD334-8018-46F3-9AFA-3C08F1967C97}" dt="2025-10-27T02:39:01.911" v="1106" actId="20577"/>
          <ac:spMkLst>
            <pc:docMk/>
            <pc:sldMk cId="1426576518" sldId="2146850217"/>
            <ac:spMk id="2" creationId="{73CC64A2-94BC-93F1-B850-9C5CCB732A52}"/>
          </ac:spMkLst>
        </pc:spChg>
      </pc:sldChg>
      <pc:sldChg chg="add del">
        <pc:chgData name="Robert Johnston" userId="fca8a580-bb94-4942-bfd6-5fd5ba5a9b53" providerId="ADAL" clId="{4FBFD334-8018-46F3-9AFA-3C08F1967C97}" dt="2025-10-27T02:22:37.524" v="1032" actId="2696"/>
        <pc:sldMkLst>
          <pc:docMk/>
          <pc:sldMk cId="2849344287" sldId="2146850217"/>
        </pc:sldMkLst>
      </pc:sldChg>
      <pc:sldChg chg="add del">
        <pc:chgData name="Robert Johnston" userId="fca8a580-bb94-4942-bfd6-5fd5ba5a9b53" providerId="ADAL" clId="{4FBFD334-8018-46F3-9AFA-3C08F1967C97}" dt="2025-10-27T03:28:25.713" v="1411" actId="2696"/>
        <pc:sldMkLst>
          <pc:docMk/>
          <pc:sldMk cId="1663621229" sldId="2146850218"/>
        </pc:sldMkLst>
      </pc:sldChg>
      <pc:sldChg chg="add">
        <pc:chgData name="Robert Johnston" userId="fca8a580-bb94-4942-bfd6-5fd5ba5a9b53" providerId="ADAL" clId="{4FBFD334-8018-46F3-9AFA-3C08F1967C97}" dt="2025-10-27T03:28:43.788" v="1412"/>
        <pc:sldMkLst>
          <pc:docMk/>
          <pc:sldMk cId="3408560637" sldId="2146850218"/>
        </pc:sldMkLst>
      </pc:sldChg>
      <pc:sldChg chg="modSp add mod ord">
        <pc:chgData name="Robert Johnston" userId="fca8a580-bb94-4942-bfd6-5fd5ba5a9b53" providerId="ADAL" clId="{4FBFD334-8018-46F3-9AFA-3C08F1967C97}" dt="2025-10-27T02:23:25.252" v="1034" actId="113"/>
        <pc:sldMkLst>
          <pc:docMk/>
          <pc:sldMk cId="499461625" sldId="2146850219"/>
        </pc:sldMkLst>
        <pc:graphicFrameChg chg="modGraphic">
          <ac:chgData name="Robert Johnston" userId="fca8a580-bb94-4942-bfd6-5fd5ba5a9b53" providerId="ADAL" clId="{4FBFD334-8018-46F3-9AFA-3C08F1967C97}" dt="2025-10-27T02:23:25.252" v="1034" actId="113"/>
          <ac:graphicFrameMkLst>
            <pc:docMk/>
            <pc:sldMk cId="499461625" sldId="2146850219"/>
            <ac:graphicFrameMk id="8" creationId="{5F63537C-4FC9-FD67-1C29-12E3275E16AD}"/>
          </ac:graphicFrameMkLst>
        </pc:graphicFrameChg>
      </pc:sldChg>
      <pc:sldChg chg="add del">
        <pc:chgData name="Robert Johnston" userId="fca8a580-bb94-4942-bfd6-5fd5ba5a9b53" providerId="ADAL" clId="{4FBFD334-8018-46F3-9AFA-3C08F1967C97}" dt="2025-10-27T03:18:55.864" v="1392" actId="2696"/>
        <pc:sldMkLst>
          <pc:docMk/>
          <pc:sldMk cId="3008069208" sldId="2146850220"/>
        </pc:sldMkLst>
      </pc:sldChg>
      <pc:sldChg chg="add">
        <pc:chgData name="Robert Johnston" userId="fca8a580-bb94-4942-bfd6-5fd5ba5a9b53" providerId="ADAL" clId="{4FBFD334-8018-46F3-9AFA-3C08F1967C97}" dt="2025-10-26T21:17:59.855" v="359"/>
        <pc:sldMkLst>
          <pc:docMk/>
          <pc:sldMk cId="1260446698" sldId="2146850221"/>
        </pc:sldMkLst>
      </pc:sldChg>
      <pc:sldChg chg="modSp new mod">
        <pc:chgData name="Robert Johnston" userId="fca8a580-bb94-4942-bfd6-5fd5ba5a9b53" providerId="ADAL" clId="{4FBFD334-8018-46F3-9AFA-3C08F1967C97}" dt="2025-10-27T12:45:11.848" v="1767" actId="113"/>
        <pc:sldMkLst>
          <pc:docMk/>
          <pc:sldMk cId="1429383808" sldId="2146850222"/>
        </pc:sldMkLst>
        <pc:spChg chg="mod">
          <ac:chgData name="Robert Johnston" userId="fca8a580-bb94-4942-bfd6-5fd5ba5a9b53" providerId="ADAL" clId="{4FBFD334-8018-46F3-9AFA-3C08F1967C97}" dt="2025-10-27T12:45:11.848" v="1767" actId="113"/>
          <ac:spMkLst>
            <pc:docMk/>
            <pc:sldMk cId="1429383808" sldId="2146850222"/>
            <ac:spMk id="2" creationId="{1DB04C73-2735-48F7-8621-3CAD7645C8F2}"/>
          </ac:spMkLst>
        </pc:spChg>
        <pc:spChg chg="mod">
          <ac:chgData name="Robert Johnston" userId="fca8a580-bb94-4942-bfd6-5fd5ba5a9b53" providerId="ADAL" clId="{4FBFD334-8018-46F3-9AFA-3C08F1967C97}" dt="2025-10-27T12:35:39.476" v="1476" actId="20577"/>
          <ac:spMkLst>
            <pc:docMk/>
            <pc:sldMk cId="1429383808" sldId="2146850222"/>
            <ac:spMk id="3" creationId="{75733AB5-DF4A-ADC7-F3C3-C9A24B4CD9C2}"/>
          </ac:spMkLst>
        </pc:spChg>
      </pc:sldChg>
      <pc:sldMasterChg chg="delSldLayout">
        <pc:chgData name="Robert Johnston" userId="fca8a580-bb94-4942-bfd6-5fd5ba5a9b53" providerId="ADAL" clId="{4FBFD334-8018-46F3-9AFA-3C08F1967C97}" dt="2025-10-27T02:22:37.524" v="1032" actId="2696"/>
        <pc:sldMasterMkLst>
          <pc:docMk/>
          <pc:sldMasterMk cId="2259019200" sldId="2147483648"/>
        </pc:sldMasterMkLst>
        <pc:sldLayoutChg chg="del">
          <pc:chgData name="Robert Johnston" userId="fca8a580-bb94-4942-bfd6-5fd5ba5a9b53" providerId="ADAL" clId="{4FBFD334-8018-46F3-9AFA-3C08F1967C97}" dt="2025-10-27T02:22:37.524" v="1032" actId="2696"/>
          <pc:sldLayoutMkLst>
            <pc:docMk/>
            <pc:sldMasterMk cId="2259019200" sldId="2147483648"/>
            <pc:sldLayoutMk cId="3318240780" sldId="214748366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FD2B3-9351-409C-B111-D464A898636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8FD42-0B61-4C62-9FF4-7BEBF2301449}">
      <dgm:prSet phldrT="[Text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en-US" dirty="0"/>
            <a:t>Inflation</a:t>
          </a:r>
        </a:p>
        <a:p>
          <a:r>
            <a:rPr lang="en-US" dirty="0"/>
            <a:t>Supply chain disruption</a:t>
          </a:r>
        </a:p>
        <a:p>
          <a:r>
            <a:rPr lang="en-US" dirty="0"/>
            <a:t>Stranded assets</a:t>
          </a:r>
        </a:p>
        <a:p>
          <a:r>
            <a:rPr lang="en-US" dirty="0"/>
            <a:t>Affordability &amp; income inequality</a:t>
          </a:r>
        </a:p>
      </dgm:t>
    </dgm:pt>
    <dgm:pt modelId="{3A027727-0519-4CA7-A29F-070A42B96323}" type="parTrans" cxnId="{FDBC0AF9-F3EB-4B27-ABFB-DBFC6A6DDF04}">
      <dgm:prSet/>
      <dgm:spPr/>
      <dgm:t>
        <a:bodyPr/>
        <a:lstStyle/>
        <a:p>
          <a:endParaRPr lang="en-US"/>
        </a:p>
      </dgm:t>
    </dgm:pt>
    <dgm:pt modelId="{DB864D31-3A8C-410D-BC55-E017C9B3890C}" type="sibTrans" cxnId="{FDBC0AF9-F3EB-4B27-ABFB-DBFC6A6DDF04}">
      <dgm:prSet/>
      <dgm:spPr/>
      <dgm:t>
        <a:bodyPr/>
        <a:lstStyle/>
        <a:p>
          <a:endParaRPr lang="en-US"/>
        </a:p>
      </dgm:t>
    </dgm:pt>
    <dgm:pt modelId="{2746BFA6-7E7D-4C00-9B2B-F0AE5DCB66CF}">
      <dgm:prSet phldrT="[Text]" custT="1"/>
      <dgm:spPr/>
      <dgm:t>
        <a:bodyPr/>
        <a:lstStyle/>
        <a:p>
          <a:r>
            <a:rPr lang="en-US" sz="1800" dirty="0"/>
            <a:t>War in Ukraine &amp; Middle East</a:t>
          </a:r>
        </a:p>
      </dgm:t>
    </dgm:pt>
    <dgm:pt modelId="{C862D7B3-41BA-47DF-8450-F367C70966F7}" type="parTrans" cxnId="{C72514B7-8C1C-4458-A070-670916BFDCAB}">
      <dgm:prSet/>
      <dgm:spPr/>
      <dgm:t>
        <a:bodyPr/>
        <a:lstStyle/>
        <a:p>
          <a:endParaRPr lang="en-US"/>
        </a:p>
      </dgm:t>
    </dgm:pt>
    <dgm:pt modelId="{33316A4A-B88B-48EA-937D-7F6C89C3B0EB}" type="sibTrans" cxnId="{C72514B7-8C1C-4458-A070-670916BFDCAB}">
      <dgm:prSet/>
      <dgm:spPr/>
      <dgm:t>
        <a:bodyPr/>
        <a:lstStyle/>
        <a:p>
          <a:endParaRPr lang="en-US"/>
        </a:p>
      </dgm:t>
    </dgm:pt>
    <dgm:pt modelId="{2D37AC5A-0A42-41F7-8832-C33C2CE23E01}">
      <dgm:prSet phldrT="[Text]" custT="1"/>
      <dgm:spPr/>
      <dgm:t>
        <a:bodyPr/>
        <a:lstStyle/>
        <a:p>
          <a:r>
            <a:rPr lang="en-US" sz="1800" dirty="0"/>
            <a:t>Industrial policy &amp; deglobalization</a:t>
          </a:r>
        </a:p>
      </dgm:t>
    </dgm:pt>
    <dgm:pt modelId="{153915D8-04F6-4656-8E29-EC5CFE50A6BD}" type="parTrans" cxnId="{61C69141-7E58-46C8-99B4-314A57164487}">
      <dgm:prSet/>
      <dgm:spPr/>
      <dgm:t>
        <a:bodyPr/>
        <a:lstStyle/>
        <a:p>
          <a:endParaRPr lang="en-US"/>
        </a:p>
      </dgm:t>
    </dgm:pt>
    <dgm:pt modelId="{75957A2D-3BBB-4751-934E-71CC5ABE319C}" type="sibTrans" cxnId="{61C69141-7E58-46C8-99B4-314A57164487}">
      <dgm:prSet/>
      <dgm:spPr/>
      <dgm:t>
        <a:bodyPr/>
        <a:lstStyle/>
        <a:p>
          <a:endParaRPr lang="en-US"/>
        </a:p>
      </dgm:t>
    </dgm:pt>
    <dgm:pt modelId="{5DEE8B42-80FD-4A7D-B077-16C77E566C5D}">
      <dgm:prSet phldrT="[Text]" custT="1"/>
      <dgm:spPr/>
      <dgm:t>
        <a:bodyPr/>
        <a:lstStyle/>
        <a:p>
          <a:r>
            <a:rPr lang="en-US" sz="1800" dirty="0"/>
            <a:t>Electrification &amp; decarbonization</a:t>
          </a:r>
        </a:p>
      </dgm:t>
    </dgm:pt>
    <dgm:pt modelId="{5C2C5890-57C4-448E-8765-02DB213CCA6C}" type="parTrans" cxnId="{22A4E95B-59F6-4826-BDDA-7BEA7ADBF731}">
      <dgm:prSet/>
      <dgm:spPr/>
      <dgm:t>
        <a:bodyPr/>
        <a:lstStyle/>
        <a:p>
          <a:endParaRPr lang="en-US"/>
        </a:p>
      </dgm:t>
    </dgm:pt>
    <dgm:pt modelId="{7F9CE40D-AFEE-4C33-AE20-DF99701CD424}" type="sibTrans" cxnId="{22A4E95B-59F6-4826-BDDA-7BEA7ADBF731}">
      <dgm:prSet/>
      <dgm:spPr/>
      <dgm:t>
        <a:bodyPr/>
        <a:lstStyle/>
        <a:p>
          <a:endParaRPr lang="en-US"/>
        </a:p>
      </dgm:t>
    </dgm:pt>
    <dgm:pt modelId="{E28CBEF4-F0D2-476B-9AC8-7190452C074E}">
      <dgm:prSet phldrT="[Text]" custT="1"/>
      <dgm:spPr/>
      <dgm:t>
        <a:bodyPr/>
        <a:lstStyle/>
        <a:p>
          <a:r>
            <a:rPr lang="en-US" sz="1800" dirty="0"/>
            <a:t>Climate crisis</a:t>
          </a:r>
        </a:p>
      </dgm:t>
    </dgm:pt>
    <dgm:pt modelId="{8E056B26-635F-4B43-B685-A897B3A0DA4A}" type="parTrans" cxnId="{F8E74340-E116-45E6-8F38-10C6EF6877D6}">
      <dgm:prSet/>
      <dgm:spPr/>
      <dgm:t>
        <a:bodyPr/>
        <a:lstStyle/>
        <a:p>
          <a:endParaRPr lang="en-US"/>
        </a:p>
      </dgm:t>
    </dgm:pt>
    <dgm:pt modelId="{C2F69441-DAED-406E-A3A8-B5A26C19941E}" type="sibTrans" cxnId="{F8E74340-E116-45E6-8F38-10C6EF6877D6}">
      <dgm:prSet/>
      <dgm:spPr/>
      <dgm:t>
        <a:bodyPr/>
        <a:lstStyle/>
        <a:p>
          <a:endParaRPr lang="en-US"/>
        </a:p>
      </dgm:t>
    </dgm:pt>
    <dgm:pt modelId="{75658CFC-F382-49D9-B224-AA2E81ACEF19}" type="pres">
      <dgm:prSet presAssocID="{AC7FD2B3-9351-409C-B111-D464A898636B}" presName="composite" presStyleCnt="0">
        <dgm:presLayoutVars>
          <dgm:chMax val="1"/>
          <dgm:dir/>
          <dgm:resizeHandles val="exact"/>
        </dgm:presLayoutVars>
      </dgm:prSet>
      <dgm:spPr/>
    </dgm:pt>
    <dgm:pt modelId="{4D463E88-D5FF-4AC0-AE4F-DDCF757CFC30}" type="pres">
      <dgm:prSet presAssocID="{AC7FD2B3-9351-409C-B111-D464A898636B}" presName="radial" presStyleCnt="0">
        <dgm:presLayoutVars>
          <dgm:animLvl val="ctr"/>
        </dgm:presLayoutVars>
      </dgm:prSet>
      <dgm:spPr/>
    </dgm:pt>
    <dgm:pt modelId="{16B8B757-B5D1-4CB3-8AE8-F21526247294}" type="pres">
      <dgm:prSet presAssocID="{E5A8FD42-0B61-4C62-9FF4-7BEBF2301449}" presName="centerShape" presStyleLbl="vennNode1" presStyleIdx="0" presStyleCnt="5" custLinFactNeighborX="-19008" custLinFactNeighborY="-634"/>
      <dgm:spPr/>
    </dgm:pt>
    <dgm:pt modelId="{E4987123-D51D-4103-9C09-9805BDD84B0B}" type="pres">
      <dgm:prSet presAssocID="{2746BFA6-7E7D-4C00-9B2B-F0AE5DCB66CF}" presName="node" presStyleLbl="vennNode1" presStyleIdx="1" presStyleCnt="5" custScaleX="127760" custScaleY="74381" custRadScaleRad="105985" custRadScaleInc="-22262">
        <dgm:presLayoutVars>
          <dgm:bulletEnabled val="1"/>
        </dgm:presLayoutVars>
      </dgm:prSet>
      <dgm:spPr/>
    </dgm:pt>
    <dgm:pt modelId="{069B5861-2350-4174-891B-EFDEAF3F73AA}" type="pres">
      <dgm:prSet presAssocID="{2D37AC5A-0A42-41F7-8832-C33C2CE23E01}" presName="node" presStyleLbl="vennNode1" presStyleIdx="2" presStyleCnt="5" custScaleX="175473" custScaleY="102596" custRadScaleRad="92223" custRadScaleInc="1192">
        <dgm:presLayoutVars>
          <dgm:bulletEnabled val="1"/>
        </dgm:presLayoutVars>
      </dgm:prSet>
      <dgm:spPr/>
    </dgm:pt>
    <dgm:pt modelId="{61D3A1A5-319F-40A1-AD03-9245BAE7DE3D}" type="pres">
      <dgm:prSet presAssocID="{5DEE8B42-80FD-4A7D-B077-16C77E566C5D}" presName="node" presStyleLbl="vennNode1" presStyleIdx="3" presStyleCnt="5" custScaleX="191483" custRadScaleRad="101944" custRadScaleInc="17705">
        <dgm:presLayoutVars>
          <dgm:bulletEnabled val="1"/>
        </dgm:presLayoutVars>
      </dgm:prSet>
      <dgm:spPr/>
    </dgm:pt>
    <dgm:pt modelId="{C0E71D0B-9AD3-4B32-9DF9-BF960FC942D9}" type="pres">
      <dgm:prSet presAssocID="{E28CBEF4-F0D2-476B-9AC8-7190452C074E}" presName="node" presStyleLbl="vennNode1" presStyleIdx="4" presStyleCnt="5" custScaleX="152934" custScaleY="82501" custRadScaleRad="149527" custRadScaleInc="1875">
        <dgm:presLayoutVars>
          <dgm:bulletEnabled val="1"/>
        </dgm:presLayoutVars>
      </dgm:prSet>
      <dgm:spPr/>
    </dgm:pt>
  </dgm:ptLst>
  <dgm:cxnLst>
    <dgm:cxn modelId="{D9898406-2615-48DC-859C-ACCFFBBCD6F6}" type="presOf" srcId="{E5A8FD42-0B61-4C62-9FF4-7BEBF2301449}" destId="{16B8B757-B5D1-4CB3-8AE8-F21526247294}" srcOrd="0" destOrd="0" presId="urn:microsoft.com/office/officeart/2005/8/layout/radial3"/>
    <dgm:cxn modelId="{8567FC35-6ECA-4AF6-8A41-5C2D312A47DA}" type="presOf" srcId="{5DEE8B42-80FD-4A7D-B077-16C77E566C5D}" destId="{61D3A1A5-319F-40A1-AD03-9245BAE7DE3D}" srcOrd="0" destOrd="0" presId="urn:microsoft.com/office/officeart/2005/8/layout/radial3"/>
    <dgm:cxn modelId="{F8E74340-E116-45E6-8F38-10C6EF6877D6}" srcId="{E5A8FD42-0B61-4C62-9FF4-7BEBF2301449}" destId="{E28CBEF4-F0D2-476B-9AC8-7190452C074E}" srcOrd="3" destOrd="0" parTransId="{8E056B26-635F-4B43-B685-A897B3A0DA4A}" sibTransId="{C2F69441-DAED-406E-A3A8-B5A26C19941E}"/>
    <dgm:cxn modelId="{22A4E95B-59F6-4826-BDDA-7BEA7ADBF731}" srcId="{E5A8FD42-0B61-4C62-9FF4-7BEBF2301449}" destId="{5DEE8B42-80FD-4A7D-B077-16C77E566C5D}" srcOrd="2" destOrd="0" parTransId="{5C2C5890-57C4-448E-8765-02DB213CCA6C}" sibTransId="{7F9CE40D-AFEE-4C33-AE20-DF99701CD424}"/>
    <dgm:cxn modelId="{61C69141-7E58-46C8-99B4-314A57164487}" srcId="{E5A8FD42-0B61-4C62-9FF4-7BEBF2301449}" destId="{2D37AC5A-0A42-41F7-8832-C33C2CE23E01}" srcOrd="1" destOrd="0" parTransId="{153915D8-04F6-4656-8E29-EC5CFE50A6BD}" sibTransId="{75957A2D-3BBB-4751-934E-71CC5ABE319C}"/>
    <dgm:cxn modelId="{A5A59F9F-BFC6-4DF6-8848-E388D28B0C6C}" type="presOf" srcId="{2D37AC5A-0A42-41F7-8832-C33C2CE23E01}" destId="{069B5861-2350-4174-891B-EFDEAF3F73AA}" srcOrd="0" destOrd="0" presId="urn:microsoft.com/office/officeart/2005/8/layout/radial3"/>
    <dgm:cxn modelId="{C72514B7-8C1C-4458-A070-670916BFDCAB}" srcId="{E5A8FD42-0B61-4C62-9FF4-7BEBF2301449}" destId="{2746BFA6-7E7D-4C00-9B2B-F0AE5DCB66CF}" srcOrd="0" destOrd="0" parTransId="{C862D7B3-41BA-47DF-8450-F367C70966F7}" sibTransId="{33316A4A-B88B-48EA-937D-7F6C89C3B0EB}"/>
    <dgm:cxn modelId="{E70FAECC-65C9-4A55-871E-2AD3D8DD1119}" type="presOf" srcId="{AC7FD2B3-9351-409C-B111-D464A898636B}" destId="{75658CFC-F382-49D9-B224-AA2E81ACEF19}" srcOrd="0" destOrd="0" presId="urn:microsoft.com/office/officeart/2005/8/layout/radial3"/>
    <dgm:cxn modelId="{CF89B3EC-613B-4507-A698-6597AECC2E26}" type="presOf" srcId="{E28CBEF4-F0D2-476B-9AC8-7190452C074E}" destId="{C0E71D0B-9AD3-4B32-9DF9-BF960FC942D9}" srcOrd="0" destOrd="0" presId="urn:microsoft.com/office/officeart/2005/8/layout/radial3"/>
    <dgm:cxn modelId="{FDBC0AF9-F3EB-4B27-ABFB-DBFC6A6DDF04}" srcId="{AC7FD2B3-9351-409C-B111-D464A898636B}" destId="{E5A8FD42-0B61-4C62-9FF4-7BEBF2301449}" srcOrd="0" destOrd="0" parTransId="{3A027727-0519-4CA7-A29F-070A42B96323}" sibTransId="{DB864D31-3A8C-410D-BC55-E017C9B3890C}"/>
    <dgm:cxn modelId="{0419C7FB-C495-4F9A-99E1-66EB612A7065}" type="presOf" srcId="{2746BFA6-7E7D-4C00-9B2B-F0AE5DCB66CF}" destId="{E4987123-D51D-4103-9C09-9805BDD84B0B}" srcOrd="0" destOrd="0" presId="urn:microsoft.com/office/officeart/2005/8/layout/radial3"/>
    <dgm:cxn modelId="{34CD89CC-CAF9-417D-8029-4B1D6B318058}" type="presParOf" srcId="{75658CFC-F382-49D9-B224-AA2E81ACEF19}" destId="{4D463E88-D5FF-4AC0-AE4F-DDCF757CFC30}" srcOrd="0" destOrd="0" presId="urn:microsoft.com/office/officeart/2005/8/layout/radial3"/>
    <dgm:cxn modelId="{EDB9657C-1CF1-4EBA-8AAB-B84310AE6531}" type="presParOf" srcId="{4D463E88-D5FF-4AC0-AE4F-DDCF757CFC30}" destId="{16B8B757-B5D1-4CB3-8AE8-F21526247294}" srcOrd="0" destOrd="0" presId="urn:microsoft.com/office/officeart/2005/8/layout/radial3"/>
    <dgm:cxn modelId="{849DC7CE-F212-430D-ABEA-92B563011B71}" type="presParOf" srcId="{4D463E88-D5FF-4AC0-AE4F-DDCF757CFC30}" destId="{E4987123-D51D-4103-9C09-9805BDD84B0B}" srcOrd="1" destOrd="0" presId="urn:microsoft.com/office/officeart/2005/8/layout/radial3"/>
    <dgm:cxn modelId="{D24FA516-6334-424C-971C-C8D74577B777}" type="presParOf" srcId="{4D463E88-D5FF-4AC0-AE4F-DDCF757CFC30}" destId="{069B5861-2350-4174-891B-EFDEAF3F73AA}" srcOrd="2" destOrd="0" presId="urn:microsoft.com/office/officeart/2005/8/layout/radial3"/>
    <dgm:cxn modelId="{454B7334-4B3A-4037-8276-AA8604BDB289}" type="presParOf" srcId="{4D463E88-D5FF-4AC0-AE4F-DDCF757CFC30}" destId="{61D3A1A5-319F-40A1-AD03-9245BAE7DE3D}" srcOrd="3" destOrd="0" presId="urn:microsoft.com/office/officeart/2005/8/layout/radial3"/>
    <dgm:cxn modelId="{C20D5A5E-1F5C-4D99-946C-0C565BF8F3AA}" type="presParOf" srcId="{4D463E88-D5FF-4AC0-AE4F-DDCF757CFC30}" destId="{C0E71D0B-9AD3-4B32-9DF9-BF960FC942D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B3BFE7-AA44-4533-85B9-4A9D31FFCE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7B7A6A-5ABB-44FB-898E-0C59984E87BE}" type="pres">
      <dgm:prSet presAssocID="{E7B3BFE7-AA44-4533-85B9-4A9D31FFCE5C}" presName="diagram" presStyleCnt="0">
        <dgm:presLayoutVars>
          <dgm:dir/>
          <dgm:resizeHandles val="exact"/>
        </dgm:presLayoutVars>
      </dgm:prSet>
      <dgm:spPr/>
    </dgm:pt>
  </dgm:ptLst>
  <dgm:cxnLst>
    <dgm:cxn modelId="{E40AB53D-8788-46FA-8657-1631A4A3BCFD}" type="presOf" srcId="{E7B3BFE7-AA44-4533-85B9-4A9D31FFCE5C}" destId="{7E7B7A6A-5ABB-44FB-898E-0C59984E87B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7DC01-8185-41A4-A7D9-148E1B7C616A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98952F-E05B-42B8-B35E-D18EA12471C4}">
      <dgm:prSet phldrT="[Text]"/>
      <dgm:spPr/>
      <dgm:t>
        <a:bodyPr/>
        <a:lstStyle/>
        <a:p>
          <a:r>
            <a:rPr lang="en-US" dirty="0"/>
            <a:t>Coercive Diplomacy</a:t>
          </a:r>
        </a:p>
      </dgm:t>
    </dgm:pt>
    <dgm:pt modelId="{3D06C704-7D1D-4CB8-B8D3-1C4E5C204924}" type="parTrans" cxnId="{01BC6F98-C45B-4415-97C1-9A2D7A9746A3}">
      <dgm:prSet/>
      <dgm:spPr/>
      <dgm:t>
        <a:bodyPr/>
        <a:lstStyle/>
        <a:p>
          <a:endParaRPr lang="en-US"/>
        </a:p>
      </dgm:t>
    </dgm:pt>
    <dgm:pt modelId="{A25435C2-51F5-4A3D-90A8-F5A89191238D}" type="sibTrans" cxnId="{01BC6F98-C45B-4415-97C1-9A2D7A9746A3}">
      <dgm:prSet/>
      <dgm:spPr/>
      <dgm:t>
        <a:bodyPr/>
        <a:lstStyle/>
        <a:p>
          <a:endParaRPr lang="en-US"/>
        </a:p>
      </dgm:t>
    </dgm:pt>
    <dgm:pt modelId="{91219FC5-0ACF-491A-9F13-8ECBD99010C5}">
      <dgm:prSet phldrT="[Text]"/>
      <dgm:spPr/>
      <dgm:t>
        <a:bodyPr/>
        <a:lstStyle/>
        <a:p>
          <a:r>
            <a:rPr lang="en-US" dirty="0"/>
            <a:t>Tariffs</a:t>
          </a:r>
        </a:p>
      </dgm:t>
    </dgm:pt>
    <dgm:pt modelId="{7EBF3A02-6043-49BB-9963-1E02375ACAEF}" type="parTrans" cxnId="{4BF7866B-B111-4C47-8D11-676DD5450108}">
      <dgm:prSet/>
      <dgm:spPr/>
      <dgm:t>
        <a:bodyPr/>
        <a:lstStyle/>
        <a:p>
          <a:endParaRPr lang="en-US"/>
        </a:p>
      </dgm:t>
    </dgm:pt>
    <dgm:pt modelId="{6A0D4522-AFB8-4907-9F46-DA8E7ACC58FC}" type="sibTrans" cxnId="{4BF7866B-B111-4C47-8D11-676DD5450108}">
      <dgm:prSet/>
      <dgm:spPr/>
      <dgm:t>
        <a:bodyPr/>
        <a:lstStyle/>
        <a:p>
          <a:endParaRPr lang="en-US"/>
        </a:p>
      </dgm:t>
    </dgm:pt>
    <dgm:pt modelId="{92C35FD3-6FEB-43C2-9B8F-43119C174898}">
      <dgm:prSet phldrT="[Text]"/>
      <dgm:spPr/>
      <dgm:t>
        <a:bodyPr/>
        <a:lstStyle/>
        <a:p>
          <a:r>
            <a:rPr lang="en-US" dirty="0"/>
            <a:t>Carrots</a:t>
          </a:r>
        </a:p>
      </dgm:t>
    </dgm:pt>
    <dgm:pt modelId="{B2AEA5CD-C61F-4763-B25C-104E75187D2C}" type="parTrans" cxnId="{BA6272F0-C496-41E2-A7A1-22DEBF108B90}">
      <dgm:prSet/>
      <dgm:spPr/>
      <dgm:t>
        <a:bodyPr/>
        <a:lstStyle/>
        <a:p>
          <a:endParaRPr lang="en-US"/>
        </a:p>
      </dgm:t>
    </dgm:pt>
    <dgm:pt modelId="{C681EA98-4CDD-4282-A2D0-341876CCB17A}" type="sibTrans" cxnId="{BA6272F0-C496-41E2-A7A1-22DEBF108B90}">
      <dgm:prSet/>
      <dgm:spPr/>
      <dgm:t>
        <a:bodyPr/>
        <a:lstStyle/>
        <a:p>
          <a:endParaRPr lang="en-US"/>
        </a:p>
      </dgm:t>
    </dgm:pt>
    <dgm:pt modelId="{73082CC7-EBCD-422B-A84A-F363556309E6}">
      <dgm:prSet phldrT="[Text]"/>
      <dgm:spPr/>
      <dgm:t>
        <a:bodyPr/>
        <a:lstStyle/>
        <a:p>
          <a:r>
            <a:rPr lang="en-US" dirty="0"/>
            <a:t>Low taxes</a:t>
          </a:r>
        </a:p>
      </dgm:t>
    </dgm:pt>
    <dgm:pt modelId="{E74F2E36-5AC5-4ED8-A2CC-591E51777FF9}" type="parTrans" cxnId="{6DD2884B-19D4-446A-95DB-111884CB2E41}">
      <dgm:prSet/>
      <dgm:spPr/>
      <dgm:t>
        <a:bodyPr/>
        <a:lstStyle/>
        <a:p>
          <a:endParaRPr lang="en-US"/>
        </a:p>
      </dgm:t>
    </dgm:pt>
    <dgm:pt modelId="{A24458B4-CF21-463B-932C-90AA28D277DD}" type="sibTrans" cxnId="{6DD2884B-19D4-446A-95DB-111884CB2E41}">
      <dgm:prSet/>
      <dgm:spPr/>
      <dgm:t>
        <a:bodyPr/>
        <a:lstStyle/>
        <a:p>
          <a:endParaRPr lang="en-US"/>
        </a:p>
      </dgm:t>
    </dgm:pt>
    <dgm:pt modelId="{EBD2502C-747F-4215-995F-B94593373566}">
      <dgm:prSet phldrT="[Text]"/>
      <dgm:spPr/>
      <dgm:t>
        <a:bodyPr/>
        <a:lstStyle/>
        <a:p>
          <a:r>
            <a:rPr lang="en-US" dirty="0"/>
            <a:t>Deregulation</a:t>
          </a:r>
        </a:p>
      </dgm:t>
    </dgm:pt>
    <dgm:pt modelId="{DC4C1143-E7BD-4892-A979-220DF0AF00FA}" type="parTrans" cxnId="{94A7ABDA-DB2C-4D82-BE2F-763A271FD219}">
      <dgm:prSet/>
      <dgm:spPr/>
      <dgm:t>
        <a:bodyPr/>
        <a:lstStyle/>
        <a:p>
          <a:endParaRPr lang="en-US"/>
        </a:p>
      </dgm:t>
    </dgm:pt>
    <dgm:pt modelId="{BEE8826B-A9B1-45E9-9823-48C76A6D36CD}" type="sibTrans" cxnId="{94A7ABDA-DB2C-4D82-BE2F-763A271FD219}">
      <dgm:prSet/>
      <dgm:spPr/>
      <dgm:t>
        <a:bodyPr/>
        <a:lstStyle/>
        <a:p>
          <a:endParaRPr lang="en-US"/>
        </a:p>
      </dgm:t>
    </dgm:pt>
    <dgm:pt modelId="{570FEA8E-9D68-4213-8EAF-051EEF1E7DC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Cheap </a:t>
          </a:r>
          <a:r>
            <a:rPr lang="en-US" dirty="0"/>
            <a:t>energy</a:t>
          </a:r>
        </a:p>
      </dgm:t>
    </dgm:pt>
    <dgm:pt modelId="{FCA00EAD-07C5-48CD-AABB-84DE92AD7606}" type="parTrans" cxnId="{186E6F58-900A-45F8-8B9D-CB07BB1D10EB}">
      <dgm:prSet/>
      <dgm:spPr/>
      <dgm:t>
        <a:bodyPr/>
        <a:lstStyle/>
        <a:p>
          <a:endParaRPr lang="en-US"/>
        </a:p>
      </dgm:t>
    </dgm:pt>
    <dgm:pt modelId="{DFCF344F-F292-4382-8BB1-276E5EE89D9A}" type="sibTrans" cxnId="{186E6F58-900A-45F8-8B9D-CB07BB1D10EB}">
      <dgm:prSet/>
      <dgm:spPr/>
      <dgm:t>
        <a:bodyPr/>
        <a:lstStyle/>
        <a:p>
          <a:endParaRPr lang="en-US"/>
        </a:p>
      </dgm:t>
    </dgm:pt>
    <dgm:pt modelId="{657E9E13-B86D-43D9-B21E-02B42B1F15DE}">
      <dgm:prSet phldrT="[Text]"/>
      <dgm:spPr/>
      <dgm:t>
        <a:bodyPr/>
        <a:lstStyle/>
        <a:p>
          <a:r>
            <a:rPr lang="en-US" dirty="0"/>
            <a:t>SWF &amp; Industrial Subsidies</a:t>
          </a:r>
        </a:p>
      </dgm:t>
    </dgm:pt>
    <dgm:pt modelId="{0936CF28-1C57-4C7B-93A5-42F215C1038B}" type="parTrans" cxnId="{F889AF59-B7E1-4274-A5F0-CA21B27EC470}">
      <dgm:prSet/>
      <dgm:spPr/>
      <dgm:t>
        <a:bodyPr/>
        <a:lstStyle/>
        <a:p>
          <a:endParaRPr lang="en-US"/>
        </a:p>
      </dgm:t>
    </dgm:pt>
    <dgm:pt modelId="{D31C2990-B7E4-4060-A54B-D815EF436854}" type="sibTrans" cxnId="{F889AF59-B7E1-4274-A5F0-CA21B27EC470}">
      <dgm:prSet/>
      <dgm:spPr/>
      <dgm:t>
        <a:bodyPr/>
        <a:lstStyle/>
        <a:p>
          <a:endParaRPr lang="en-US"/>
        </a:p>
      </dgm:t>
    </dgm:pt>
    <dgm:pt modelId="{9C15BDB8-2346-4D1B-80E3-24E3D50B0811}">
      <dgm:prSet phldrT="[Text]"/>
      <dgm:spPr/>
      <dgm:t>
        <a:bodyPr/>
        <a:lstStyle/>
        <a:p>
          <a:r>
            <a:rPr lang="en-US" dirty="0"/>
            <a:t>Sticks</a:t>
          </a:r>
        </a:p>
      </dgm:t>
    </dgm:pt>
    <dgm:pt modelId="{03635736-2179-4B6D-8C62-29163F196DDE}" type="sibTrans" cxnId="{CA462FDD-EC69-4B53-BEBE-421CCE7D041A}">
      <dgm:prSet/>
      <dgm:spPr/>
      <dgm:t>
        <a:bodyPr/>
        <a:lstStyle/>
        <a:p>
          <a:endParaRPr lang="en-US"/>
        </a:p>
      </dgm:t>
    </dgm:pt>
    <dgm:pt modelId="{CDD79981-6CBC-4D05-A393-1805FF16A6DB}" type="parTrans" cxnId="{CA462FDD-EC69-4B53-BEBE-421CCE7D041A}">
      <dgm:prSet/>
      <dgm:spPr/>
      <dgm:t>
        <a:bodyPr/>
        <a:lstStyle/>
        <a:p>
          <a:endParaRPr lang="en-US"/>
        </a:p>
      </dgm:t>
    </dgm:pt>
    <dgm:pt modelId="{65967E4D-E7CD-4742-B605-6A390154E0BB}">
      <dgm:prSet phldrT="[Text]"/>
      <dgm:spPr/>
      <dgm:t>
        <a:bodyPr/>
        <a:lstStyle/>
        <a:p>
          <a:endParaRPr lang="en-US" dirty="0"/>
        </a:p>
      </dgm:t>
    </dgm:pt>
    <dgm:pt modelId="{71EB7D7D-BA00-49E5-BBD2-B2B0622DF974}" type="parTrans" cxnId="{071E2175-84E9-42F3-A609-F7172B32C08C}">
      <dgm:prSet/>
      <dgm:spPr/>
      <dgm:t>
        <a:bodyPr/>
        <a:lstStyle/>
        <a:p>
          <a:endParaRPr lang="en-US"/>
        </a:p>
      </dgm:t>
    </dgm:pt>
    <dgm:pt modelId="{83BFD6EE-BC24-4047-929A-FF3E32F8F92B}" type="sibTrans" cxnId="{071E2175-84E9-42F3-A609-F7172B32C08C}">
      <dgm:prSet/>
      <dgm:spPr/>
      <dgm:t>
        <a:bodyPr/>
        <a:lstStyle/>
        <a:p>
          <a:endParaRPr lang="en-US"/>
        </a:p>
      </dgm:t>
    </dgm:pt>
    <dgm:pt modelId="{A7C0D96E-3A43-49EE-9705-979A091A529D}">
      <dgm:prSet phldrT="[Text]"/>
      <dgm:spPr/>
      <dgm:t>
        <a:bodyPr/>
        <a:lstStyle/>
        <a:p>
          <a:r>
            <a:rPr lang="en-US" dirty="0"/>
            <a:t>Currency devaluation</a:t>
          </a:r>
        </a:p>
      </dgm:t>
    </dgm:pt>
    <dgm:pt modelId="{30635C35-7335-47B4-9C86-C970D4667801}" type="parTrans" cxnId="{3DBB9762-FBF1-461F-B549-397E9BB7166C}">
      <dgm:prSet/>
      <dgm:spPr/>
      <dgm:t>
        <a:bodyPr/>
        <a:lstStyle/>
        <a:p>
          <a:endParaRPr lang="en-US"/>
        </a:p>
      </dgm:t>
    </dgm:pt>
    <dgm:pt modelId="{06B300AC-DBF7-4014-B6F1-E5D58458502B}" type="sibTrans" cxnId="{3DBB9762-FBF1-461F-B549-397E9BB7166C}">
      <dgm:prSet/>
      <dgm:spPr/>
      <dgm:t>
        <a:bodyPr/>
        <a:lstStyle/>
        <a:p>
          <a:endParaRPr lang="en-US"/>
        </a:p>
      </dgm:t>
    </dgm:pt>
    <dgm:pt modelId="{ED3C9DF1-3A17-4279-A262-C8C4C994CC4D}" type="pres">
      <dgm:prSet presAssocID="{2057DC01-8185-41A4-A7D9-148E1B7C616A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2696D1B3-1928-4DDE-B1B9-D4B0E05AED34}" type="pres">
      <dgm:prSet presAssocID="{2057DC01-8185-41A4-A7D9-148E1B7C616A}" presName="dummyMaxCanvas" presStyleCnt="0"/>
      <dgm:spPr/>
    </dgm:pt>
    <dgm:pt modelId="{BA9CA7E5-0180-416A-A477-1B34887284FE}" type="pres">
      <dgm:prSet presAssocID="{2057DC01-8185-41A4-A7D9-148E1B7C616A}" presName="parentComposite" presStyleCnt="0"/>
      <dgm:spPr/>
    </dgm:pt>
    <dgm:pt modelId="{96709638-B416-4114-90A9-157890A73C22}" type="pres">
      <dgm:prSet presAssocID="{2057DC01-8185-41A4-A7D9-148E1B7C616A}" presName="parent1" presStyleLbl="alignAccFollowNode1" presStyleIdx="0" presStyleCnt="4" custScaleX="56354" custScaleY="48354" custLinFactNeighborX="6694" custLinFactNeighborY="52533">
        <dgm:presLayoutVars>
          <dgm:chMax val="4"/>
        </dgm:presLayoutVars>
      </dgm:prSet>
      <dgm:spPr/>
    </dgm:pt>
    <dgm:pt modelId="{2DD4EAE1-1BAE-43E2-87CF-2B111B7FC002}" type="pres">
      <dgm:prSet presAssocID="{2057DC01-8185-41A4-A7D9-148E1B7C616A}" presName="parent2" presStyleLbl="alignAccFollowNode1" presStyleIdx="1" presStyleCnt="4" custScaleX="53260" custScaleY="45385" custLinFactNeighborX="22350" custLinFactNeighborY="47306">
        <dgm:presLayoutVars>
          <dgm:chMax val="4"/>
        </dgm:presLayoutVars>
      </dgm:prSet>
      <dgm:spPr/>
    </dgm:pt>
    <dgm:pt modelId="{F1BC2876-ADD7-4713-AC89-1197F4F91E33}" type="pres">
      <dgm:prSet presAssocID="{2057DC01-8185-41A4-A7D9-148E1B7C616A}" presName="childrenComposite" presStyleCnt="0"/>
      <dgm:spPr/>
    </dgm:pt>
    <dgm:pt modelId="{2AC859AE-B8E1-4EB4-B449-A8EECCCB9F6E}" type="pres">
      <dgm:prSet presAssocID="{2057DC01-8185-41A4-A7D9-148E1B7C616A}" presName="dummyMaxCanvas_ChildArea" presStyleCnt="0"/>
      <dgm:spPr/>
    </dgm:pt>
    <dgm:pt modelId="{695E96FA-824F-403D-8532-C1C4BEC61274}" type="pres">
      <dgm:prSet presAssocID="{2057DC01-8185-41A4-A7D9-148E1B7C616A}" presName="fulcrum" presStyleLbl="alignAccFollowNode1" presStyleIdx="2" presStyleCnt="4"/>
      <dgm:spPr/>
    </dgm:pt>
    <dgm:pt modelId="{626B6FF2-6936-4A73-9687-44404D5A1C4F}" type="pres">
      <dgm:prSet presAssocID="{2057DC01-8185-41A4-A7D9-148E1B7C616A}" presName="balance_34" presStyleLbl="alignAccFollowNode1" presStyleIdx="3" presStyleCnt="4">
        <dgm:presLayoutVars>
          <dgm:bulletEnabled val="1"/>
        </dgm:presLayoutVars>
      </dgm:prSet>
      <dgm:spPr/>
    </dgm:pt>
    <dgm:pt modelId="{9F9553B3-5F0F-4204-A912-2072016B1F15}" type="pres">
      <dgm:prSet presAssocID="{2057DC01-8185-41A4-A7D9-148E1B7C616A}" presName="right_34_1" presStyleLbl="node1" presStyleIdx="0" presStyleCnt="7">
        <dgm:presLayoutVars>
          <dgm:bulletEnabled val="1"/>
        </dgm:presLayoutVars>
      </dgm:prSet>
      <dgm:spPr/>
    </dgm:pt>
    <dgm:pt modelId="{C93EF4A5-CCFF-4DAA-B75A-4B53E06E45D9}" type="pres">
      <dgm:prSet presAssocID="{2057DC01-8185-41A4-A7D9-148E1B7C616A}" presName="right_34_2" presStyleLbl="node1" presStyleIdx="1" presStyleCnt="7">
        <dgm:presLayoutVars>
          <dgm:bulletEnabled val="1"/>
        </dgm:presLayoutVars>
      </dgm:prSet>
      <dgm:spPr/>
    </dgm:pt>
    <dgm:pt modelId="{09BD1B3D-836C-4556-AF4E-91625DEF8016}" type="pres">
      <dgm:prSet presAssocID="{2057DC01-8185-41A4-A7D9-148E1B7C616A}" presName="right_34_3" presStyleLbl="node1" presStyleIdx="2" presStyleCnt="7">
        <dgm:presLayoutVars>
          <dgm:bulletEnabled val="1"/>
        </dgm:presLayoutVars>
      </dgm:prSet>
      <dgm:spPr/>
    </dgm:pt>
    <dgm:pt modelId="{8359D195-1BFF-43A1-A0D5-20F61CA94179}" type="pres">
      <dgm:prSet presAssocID="{2057DC01-8185-41A4-A7D9-148E1B7C616A}" presName="right_34_4" presStyleLbl="node1" presStyleIdx="3" presStyleCnt="7">
        <dgm:presLayoutVars>
          <dgm:bulletEnabled val="1"/>
        </dgm:presLayoutVars>
      </dgm:prSet>
      <dgm:spPr/>
    </dgm:pt>
    <dgm:pt modelId="{382518DD-C1DF-4D82-9208-D85469524283}" type="pres">
      <dgm:prSet presAssocID="{2057DC01-8185-41A4-A7D9-148E1B7C616A}" presName="left_34_1" presStyleLbl="node1" presStyleIdx="4" presStyleCnt="7" custLinFactNeighborX="3322" custLinFactNeighborY="-88758">
        <dgm:presLayoutVars>
          <dgm:bulletEnabled val="1"/>
        </dgm:presLayoutVars>
      </dgm:prSet>
      <dgm:spPr/>
    </dgm:pt>
    <dgm:pt modelId="{3DE6330B-DEBC-43A7-AE51-6D8357CB0323}" type="pres">
      <dgm:prSet presAssocID="{2057DC01-8185-41A4-A7D9-148E1B7C616A}" presName="left_34_2" presStyleLbl="node1" presStyleIdx="5" presStyleCnt="7" custLinFactNeighborX="5504" custLinFactNeighborY="-85654">
        <dgm:presLayoutVars>
          <dgm:bulletEnabled val="1"/>
        </dgm:presLayoutVars>
      </dgm:prSet>
      <dgm:spPr/>
    </dgm:pt>
    <dgm:pt modelId="{E59D86E4-3855-4CC1-9397-F06A92D83BE9}" type="pres">
      <dgm:prSet presAssocID="{2057DC01-8185-41A4-A7D9-148E1B7C616A}" presName="left_34_3" presStyleLbl="node1" presStyleIdx="6" presStyleCnt="7" custLinFactY="76834" custLinFactNeighborX="-4983" custLinFactNeighborY="100000">
        <dgm:presLayoutVars>
          <dgm:bulletEnabled val="1"/>
        </dgm:presLayoutVars>
      </dgm:prSet>
      <dgm:spPr/>
    </dgm:pt>
  </dgm:ptLst>
  <dgm:cxnLst>
    <dgm:cxn modelId="{C1099A29-5117-4C92-9762-4A7DF691BD6F}" type="presOf" srcId="{A7C0D96E-3A43-49EE-9705-979A091A529D}" destId="{E59D86E4-3855-4CC1-9397-F06A92D83BE9}" srcOrd="0" destOrd="0" presId="urn:microsoft.com/office/officeart/2005/8/layout/balance1"/>
    <dgm:cxn modelId="{3DBB9762-FBF1-461F-B549-397E9BB7166C}" srcId="{9C15BDB8-2346-4D1B-80E3-24E3D50B0811}" destId="{A7C0D96E-3A43-49EE-9705-979A091A529D}" srcOrd="2" destOrd="0" parTransId="{30635C35-7335-47B4-9C86-C970D4667801}" sibTransId="{06B300AC-DBF7-4014-B6F1-E5D58458502B}"/>
    <dgm:cxn modelId="{97811E63-9590-4BD6-9E75-CE918759D25D}" type="presOf" srcId="{EBD2502C-747F-4215-995F-B94593373566}" destId="{C93EF4A5-CCFF-4DAA-B75A-4B53E06E45D9}" srcOrd="0" destOrd="0" presId="urn:microsoft.com/office/officeart/2005/8/layout/balance1"/>
    <dgm:cxn modelId="{EC28EB48-B910-441B-9287-2869D47323C6}" type="presOf" srcId="{570FEA8E-9D68-4213-8EAF-051EEF1E7DCF}" destId="{09BD1B3D-836C-4556-AF4E-91625DEF8016}" srcOrd="0" destOrd="0" presId="urn:microsoft.com/office/officeart/2005/8/layout/balance1"/>
    <dgm:cxn modelId="{4BF7866B-B111-4C47-8D11-676DD5450108}" srcId="{9C15BDB8-2346-4D1B-80E3-24E3D50B0811}" destId="{91219FC5-0ACF-491A-9F13-8ECBD99010C5}" srcOrd="1" destOrd="0" parTransId="{7EBF3A02-6043-49BB-9963-1E02375ACAEF}" sibTransId="{6A0D4522-AFB8-4907-9F46-DA8E7ACC58FC}"/>
    <dgm:cxn modelId="{6DD2884B-19D4-446A-95DB-111884CB2E41}" srcId="{92C35FD3-6FEB-43C2-9B8F-43119C174898}" destId="{73082CC7-EBCD-422B-A84A-F363556309E6}" srcOrd="0" destOrd="0" parTransId="{E74F2E36-5AC5-4ED8-A2CC-591E51777FF9}" sibTransId="{A24458B4-CF21-463B-932C-90AA28D277DD}"/>
    <dgm:cxn modelId="{2576006D-F98C-4972-A4D3-D5BDC2F4F639}" type="presOf" srcId="{9C15BDB8-2346-4D1B-80E3-24E3D50B0811}" destId="{96709638-B416-4114-90A9-157890A73C22}" srcOrd="0" destOrd="0" presId="urn:microsoft.com/office/officeart/2005/8/layout/balance1"/>
    <dgm:cxn modelId="{071E2175-84E9-42F3-A609-F7172B32C08C}" srcId="{2057DC01-8185-41A4-A7D9-148E1B7C616A}" destId="{65967E4D-E7CD-4742-B605-6A390154E0BB}" srcOrd="2" destOrd="0" parTransId="{71EB7D7D-BA00-49E5-BBD2-B2B0622DF974}" sibTransId="{83BFD6EE-BC24-4047-929A-FF3E32F8F92B}"/>
    <dgm:cxn modelId="{186E6F58-900A-45F8-8B9D-CB07BB1D10EB}" srcId="{92C35FD3-6FEB-43C2-9B8F-43119C174898}" destId="{570FEA8E-9D68-4213-8EAF-051EEF1E7DCF}" srcOrd="2" destOrd="0" parTransId="{FCA00EAD-07C5-48CD-AABB-84DE92AD7606}" sibTransId="{DFCF344F-F292-4382-8BB1-276E5EE89D9A}"/>
    <dgm:cxn modelId="{F889AF59-B7E1-4274-A5F0-CA21B27EC470}" srcId="{92C35FD3-6FEB-43C2-9B8F-43119C174898}" destId="{657E9E13-B86D-43D9-B21E-02B42B1F15DE}" srcOrd="3" destOrd="0" parTransId="{0936CF28-1C57-4C7B-93A5-42F215C1038B}" sibTransId="{D31C2990-B7E4-4060-A54B-D815EF436854}"/>
    <dgm:cxn modelId="{32BE9083-F258-4D40-955B-96A733F2DC95}" type="presOf" srcId="{5498952F-E05B-42B8-B35E-D18EA12471C4}" destId="{382518DD-C1DF-4D82-9208-D85469524283}" srcOrd="0" destOrd="0" presId="urn:microsoft.com/office/officeart/2005/8/layout/balance1"/>
    <dgm:cxn modelId="{8DCF1C91-8757-427C-8398-2B4F62EE5C0D}" type="presOf" srcId="{657E9E13-B86D-43D9-B21E-02B42B1F15DE}" destId="{8359D195-1BFF-43A1-A0D5-20F61CA94179}" srcOrd="0" destOrd="0" presId="urn:microsoft.com/office/officeart/2005/8/layout/balance1"/>
    <dgm:cxn modelId="{E2D3AC97-2EC3-45BE-847B-E2803624522B}" type="presOf" srcId="{91219FC5-0ACF-491A-9F13-8ECBD99010C5}" destId="{3DE6330B-DEBC-43A7-AE51-6D8357CB0323}" srcOrd="0" destOrd="0" presId="urn:microsoft.com/office/officeart/2005/8/layout/balance1"/>
    <dgm:cxn modelId="{01BC6F98-C45B-4415-97C1-9A2D7A9746A3}" srcId="{9C15BDB8-2346-4D1B-80E3-24E3D50B0811}" destId="{5498952F-E05B-42B8-B35E-D18EA12471C4}" srcOrd="0" destOrd="0" parTransId="{3D06C704-7D1D-4CB8-B8D3-1C4E5C204924}" sibTransId="{A25435C2-51F5-4A3D-90A8-F5A89191238D}"/>
    <dgm:cxn modelId="{92F60A9C-D444-44A2-82E7-65491A46FE6A}" type="presOf" srcId="{2057DC01-8185-41A4-A7D9-148E1B7C616A}" destId="{ED3C9DF1-3A17-4279-A262-C8C4C994CC4D}" srcOrd="0" destOrd="0" presId="urn:microsoft.com/office/officeart/2005/8/layout/balance1"/>
    <dgm:cxn modelId="{C43539AF-3171-4F00-95E6-29699D34711A}" type="presOf" srcId="{73082CC7-EBCD-422B-A84A-F363556309E6}" destId="{9F9553B3-5F0F-4204-A912-2072016B1F15}" srcOrd="0" destOrd="0" presId="urn:microsoft.com/office/officeart/2005/8/layout/balance1"/>
    <dgm:cxn modelId="{94A7ABDA-DB2C-4D82-BE2F-763A271FD219}" srcId="{92C35FD3-6FEB-43C2-9B8F-43119C174898}" destId="{EBD2502C-747F-4215-995F-B94593373566}" srcOrd="1" destOrd="0" parTransId="{DC4C1143-E7BD-4892-A979-220DF0AF00FA}" sibTransId="{BEE8826B-A9B1-45E9-9823-48C76A6D36CD}"/>
    <dgm:cxn modelId="{CA462FDD-EC69-4B53-BEBE-421CCE7D041A}" srcId="{2057DC01-8185-41A4-A7D9-148E1B7C616A}" destId="{9C15BDB8-2346-4D1B-80E3-24E3D50B0811}" srcOrd="0" destOrd="0" parTransId="{CDD79981-6CBC-4D05-A393-1805FF16A6DB}" sibTransId="{03635736-2179-4B6D-8C62-29163F196DDE}"/>
    <dgm:cxn modelId="{BA6272F0-C496-41E2-A7A1-22DEBF108B90}" srcId="{2057DC01-8185-41A4-A7D9-148E1B7C616A}" destId="{92C35FD3-6FEB-43C2-9B8F-43119C174898}" srcOrd="1" destOrd="0" parTransId="{B2AEA5CD-C61F-4763-B25C-104E75187D2C}" sibTransId="{C681EA98-4CDD-4282-A2D0-341876CCB17A}"/>
    <dgm:cxn modelId="{86EDAFFA-4CD1-4911-BE56-13AAA1E968F3}" type="presOf" srcId="{92C35FD3-6FEB-43C2-9B8F-43119C174898}" destId="{2DD4EAE1-1BAE-43E2-87CF-2B111B7FC002}" srcOrd="0" destOrd="0" presId="urn:microsoft.com/office/officeart/2005/8/layout/balance1"/>
    <dgm:cxn modelId="{C3CDE9F5-9570-43C7-8C20-55C2CDBDAA68}" type="presParOf" srcId="{ED3C9DF1-3A17-4279-A262-C8C4C994CC4D}" destId="{2696D1B3-1928-4DDE-B1B9-D4B0E05AED34}" srcOrd="0" destOrd="0" presId="urn:microsoft.com/office/officeart/2005/8/layout/balance1"/>
    <dgm:cxn modelId="{7FE16399-91A9-4E39-87A0-11D8140B5749}" type="presParOf" srcId="{ED3C9DF1-3A17-4279-A262-C8C4C994CC4D}" destId="{BA9CA7E5-0180-416A-A477-1B34887284FE}" srcOrd="1" destOrd="0" presId="urn:microsoft.com/office/officeart/2005/8/layout/balance1"/>
    <dgm:cxn modelId="{3868F729-AE04-4134-9735-1F81720CDCFD}" type="presParOf" srcId="{BA9CA7E5-0180-416A-A477-1B34887284FE}" destId="{96709638-B416-4114-90A9-157890A73C22}" srcOrd="0" destOrd="0" presId="urn:microsoft.com/office/officeart/2005/8/layout/balance1"/>
    <dgm:cxn modelId="{EC5416A9-E22D-4C17-A0A1-DC74684D0B98}" type="presParOf" srcId="{BA9CA7E5-0180-416A-A477-1B34887284FE}" destId="{2DD4EAE1-1BAE-43E2-87CF-2B111B7FC002}" srcOrd="1" destOrd="0" presId="urn:microsoft.com/office/officeart/2005/8/layout/balance1"/>
    <dgm:cxn modelId="{DA32D53E-3276-4F9F-8F8E-C2922CC7A925}" type="presParOf" srcId="{ED3C9DF1-3A17-4279-A262-C8C4C994CC4D}" destId="{F1BC2876-ADD7-4713-AC89-1197F4F91E33}" srcOrd="2" destOrd="0" presId="urn:microsoft.com/office/officeart/2005/8/layout/balance1"/>
    <dgm:cxn modelId="{885FAC83-E1A8-48CD-A13F-1BBA1E3940FA}" type="presParOf" srcId="{F1BC2876-ADD7-4713-AC89-1197F4F91E33}" destId="{2AC859AE-B8E1-4EB4-B449-A8EECCCB9F6E}" srcOrd="0" destOrd="0" presId="urn:microsoft.com/office/officeart/2005/8/layout/balance1"/>
    <dgm:cxn modelId="{68966469-1AC4-4996-8A84-B6FE3D5D1126}" type="presParOf" srcId="{F1BC2876-ADD7-4713-AC89-1197F4F91E33}" destId="{695E96FA-824F-403D-8532-C1C4BEC61274}" srcOrd="1" destOrd="0" presId="urn:microsoft.com/office/officeart/2005/8/layout/balance1"/>
    <dgm:cxn modelId="{87AB4A4C-21C1-4AE6-950D-3730120EE556}" type="presParOf" srcId="{F1BC2876-ADD7-4713-AC89-1197F4F91E33}" destId="{626B6FF2-6936-4A73-9687-44404D5A1C4F}" srcOrd="2" destOrd="0" presId="urn:microsoft.com/office/officeart/2005/8/layout/balance1"/>
    <dgm:cxn modelId="{9F057BCC-49E1-4743-A415-7AE6DE23CAE1}" type="presParOf" srcId="{F1BC2876-ADD7-4713-AC89-1197F4F91E33}" destId="{9F9553B3-5F0F-4204-A912-2072016B1F15}" srcOrd="3" destOrd="0" presId="urn:microsoft.com/office/officeart/2005/8/layout/balance1"/>
    <dgm:cxn modelId="{E430FF69-10DC-471C-B854-E67C7FB91375}" type="presParOf" srcId="{F1BC2876-ADD7-4713-AC89-1197F4F91E33}" destId="{C93EF4A5-CCFF-4DAA-B75A-4B53E06E45D9}" srcOrd="4" destOrd="0" presId="urn:microsoft.com/office/officeart/2005/8/layout/balance1"/>
    <dgm:cxn modelId="{69180D4F-61E3-4AA0-9863-F716A25CC991}" type="presParOf" srcId="{F1BC2876-ADD7-4713-AC89-1197F4F91E33}" destId="{09BD1B3D-836C-4556-AF4E-91625DEF8016}" srcOrd="5" destOrd="0" presId="urn:microsoft.com/office/officeart/2005/8/layout/balance1"/>
    <dgm:cxn modelId="{BFC53B2E-97D6-4A4A-9FD8-047CA370D55B}" type="presParOf" srcId="{F1BC2876-ADD7-4713-AC89-1197F4F91E33}" destId="{8359D195-1BFF-43A1-A0D5-20F61CA94179}" srcOrd="6" destOrd="0" presId="urn:microsoft.com/office/officeart/2005/8/layout/balance1"/>
    <dgm:cxn modelId="{4A2FD36E-F994-4683-82BF-479210A54293}" type="presParOf" srcId="{F1BC2876-ADD7-4713-AC89-1197F4F91E33}" destId="{382518DD-C1DF-4D82-9208-D85469524283}" srcOrd="7" destOrd="0" presId="urn:microsoft.com/office/officeart/2005/8/layout/balance1"/>
    <dgm:cxn modelId="{0DFD1C08-DEFF-447B-A7D5-9C65C89746BB}" type="presParOf" srcId="{F1BC2876-ADD7-4713-AC89-1197F4F91E33}" destId="{3DE6330B-DEBC-43A7-AE51-6D8357CB0323}" srcOrd="8" destOrd="0" presId="urn:microsoft.com/office/officeart/2005/8/layout/balance1"/>
    <dgm:cxn modelId="{34C5C82E-3558-4340-B0E0-71CB4199C8EC}" type="presParOf" srcId="{F1BC2876-ADD7-4713-AC89-1197F4F91E33}" destId="{E59D86E4-3855-4CC1-9397-F06A92D83BE9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8B757-B5D1-4CB3-8AE8-F21526247294}">
      <dsp:nvSpPr>
        <dsp:cNvPr id="0" name=""/>
        <dsp:cNvSpPr/>
      </dsp:nvSpPr>
      <dsp:spPr>
        <a:xfrm>
          <a:off x="2899957" y="981972"/>
          <a:ext cx="2719189" cy="2719189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Inflation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Supply chain disruption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Stranded assets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Affordability &amp; income inequality</a:t>
          </a:r>
        </a:p>
      </dsp:txBody>
      <dsp:txXfrm>
        <a:off x="3298173" y="1380188"/>
        <a:ext cx="1922757" cy="1922757"/>
      </dsp:txXfrm>
    </dsp:sp>
    <dsp:sp modelId="{E4987123-D51D-4103-9C09-9805BDD84B0B}">
      <dsp:nvSpPr>
        <dsp:cNvPr id="0" name=""/>
        <dsp:cNvSpPr/>
      </dsp:nvSpPr>
      <dsp:spPr>
        <a:xfrm>
          <a:off x="3421231" y="95166"/>
          <a:ext cx="1737017" cy="1011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War in Ukraine &amp; Middle East</a:t>
          </a:r>
        </a:p>
      </dsp:txBody>
      <dsp:txXfrm>
        <a:off x="3675611" y="243265"/>
        <a:ext cx="1228257" cy="715082"/>
      </dsp:txXfrm>
    </dsp:sp>
    <dsp:sp modelId="{069B5861-2350-4174-891B-EFDEAF3F73AA}">
      <dsp:nvSpPr>
        <dsp:cNvPr id="0" name=""/>
        <dsp:cNvSpPr/>
      </dsp:nvSpPr>
      <dsp:spPr>
        <a:xfrm>
          <a:off x="5372700" y="1697152"/>
          <a:ext cx="2385721" cy="13948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Industrial policy &amp; deglobalization</a:t>
          </a:r>
        </a:p>
      </dsp:txBody>
      <dsp:txXfrm>
        <a:off x="5722081" y="1901429"/>
        <a:ext cx="1686959" cy="986335"/>
      </dsp:txXfrm>
    </dsp:sp>
    <dsp:sp modelId="{61D3A1A5-319F-40A1-AD03-9245BAE7DE3D}">
      <dsp:nvSpPr>
        <dsp:cNvPr id="0" name=""/>
        <dsp:cNvSpPr/>
      </dsp:nvSpPr>
      <dsp:spPr>
        <a:xfrm>
          <a:off x="3135442" y="3420101"/>
          <a:ext cx="2603392" cy="13595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Electrification &amp; decarbonization</a:t>
          </a:r>
        </a:p>
      </dsp:txBody>
      <dsp:txXfrm>
        <a:off x="3516700" y="3619209"/>
        <a:ext cx="1840876" cy="961378"/>
      </dsp:txXfrm>
    </dsp:sp>
    <dsp:sp modelId="{C0E71D0B-9AD3-4B32-9DF9-BF960FC942D9}">
      <dsp:nvSpPr>
        <dsp:cNvPr id="0" name=""/>
        <dsp:cNvSpPr/>
      </dsp:nvSpPr>
      <dsp:spPr>
        <a:xfrm>
          <a:off x="1246403" y="1725207"/>
          <a:ext cx="2079282" cy="11216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Climate crisis</a:t>
          </a:r>
        </a:p>
      </dsp:txBody>
      <dsp:txXfrm>
        <a:off x="1550907" y="1889473"/>
        <a:ext cx="1470274" cy="793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09638-B416-4114-90A9-157890A73C22}">
      <dsp:nvSpPr>
        <dsp:cNvPr id="0" name=""/>
        <dsp:cNvSpPr/>
      </dsp:nvSpPr>
      <dsp:spPr>
        <a:xfrm>
          <a:off x="2660945" y="849170"/>
          <a:ext cx="1099308" cy="5240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Sticks</a:t>
          </a:r>
        </a:p>
      </dsp:txBody>
      <dsp:txXfrm>
        <a:off x="2676293" y="864518"/>
        <a:ext cx="1068612" cy="493332"/>
      </dsp:txXfrm>
    </dsp:sp>
    <dsp:sp modelId="{2DD4EAE1-1BAE-43E2-87CF-2B111B7FC002}">
      <dsp:nvSpPr>
        <dsp:cNvPr id="0" name=""/>
        <dsp:cNvSpPr/>
      </dsp:nvSpPr>
      <dsp:spPr>
        <a:xfrm>
          <a:off x="5814234" y="808611"/>
          <a:ext cx="1038953" cy="4918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Carrots</a:t>
          </a:r>
        </a:p>
      </dsp:txBody>
      <dsp:txXfrm>
        <a:off x="5828640" y="823017"/>
        <a:ext cx="1010141" cy="463040"/>
      </dsp:txXfrm>
    </dsp:sp>
    <dsp:sp modelId="{695E96FA-824F-403D-8532-C1C4BEC61274}">
      <dsp:nvSpPr>
        <dsp:cNvPr id="0" name=""/>
        <dsp:cNvSpPr/>
      </dsp:nvSpPr>
      <dsp:spPr>
        <a:xfrm>
          <a:off x="4067383" y="4605866"/>
          <a:ext cx="812800" cy="8128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B6FF2-6936-4A73-9687-44404D5A1C4F}">
      <dsp:nvSpPr>
        <dsp:cNvPr id="0" name=""/>
        <dsp:cNvSpPr/>
      </dsp:nvSpPr>
      <dsp:spPr>
        <a:xfrm rot="240000">
          <a:off x="2034638" y="4257573"/>
          <a:ext cx="4878289" cy="3411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553B3-5F0F-4204-A912-2072016B1F15}">
      <dsp:nvSpPr>
        <dsp:cNvPr id="0" name=""/>
        <dsp:cNvSpPr/>
      </dsp:nvSpPr>
      <dsp:spPr>
        <a:xfrm rot="240000">
          <a:off x="4968876" y="3643026"/>
          <a:ext cx="1935893" cy="66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Low taxes</a:t>
          </a:r>
        </a:p>
      </dsp:txBody>
      <dsp:txXfrm>
        <a:off x="5001512" y="3675662"/>
        <a:ext cx="1870621" cy="603278"/>
      </dsp:txXfrm>
    </dsp:sp>
    <dsp:sp modelId="{C93EF4A5-CCFF-4DAA-B75A-4B53E06E45D9}">
      <dsp:nvSpPr>
        <dsp:cNvPr id="0" name=""/>
        <dsp:cNvSpPr/>
      </dsp:nvSpPr>
      <dsp:spPr>
        <a:xfrm rot="240000">
          <a:off x="5023063" y="2927762"/>
          <a:ext cx="1935893" cy="66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Deregulation</a:t>
          </a:r>
        </a:p>
      </dsp:txBody>
      <dsp:txXfrm>
        <a:off x="5055699" y="2960398"/>
        <a:ext cx="1870621" cy="603278"/>
      </dsp:txXfrm>
    </dsp:sp>
    <dsp:sp modelId="{09BD1B3D-836C-4556-AF4E-91625DEF8016}">
      <dsp:nvSpPr>
        <dsp:cNvPr id="0" name=""/>
        <dsp:cNvSpPr/>
      </dsp:nvSpPr>
      <dsp:spPr>
        <a:xfrm rot="240000">
          <a:off x="5077250" y="2212498"/>
          <a:ext cx="1935893" cy="66855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Cheap </a:t>
          </a:r>
          <a:r>
            <a:rPr lang="en-US" sz="1600" kern="1200" dirty="0"/>
            <a:t>energy</a:t>
          </a:r>
        </a:p>
      </dsp:txBody>
      <dsp:txXfrm>
        <a:off x="5109886" y="2245134"/>
        <a:ext cx="1870621" cy="603278"/>
      </dsp:txXfrm>
    </dsp:sp>
    <dsp:sp modelId="{8359D195-1BFF-43A1-A0D5-20F61CA94179}">
      <dsp:nvSpPr>
        <dsp:cNvPr id="0" name=""/>
        <dsp:cNvSpPr/>
      </dsp:nvSpPr>
      <dsp:spPr>
        <a:xfrm rot="240000">
          <a:off x="5131436" y="1497234"/>
          <a:ext cx="1935893" cy="66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SWF &amp; Industrial Subsidies</a:t>
          </a:r>
        </a:p>
      </dsp:txBody>
      <dsp:txXfrm>
        <a:off x="5164072" y="1529870"/>
        <a:ext cx="1870621" cy="603278"/>
      </dsp:txXfrm>
    </dsp:sp>
    <dsp:sp modelId="{382518DD-C1DF-4D82-9208-D85469524283}">
      <dsp:nvSpPr>
        <dsp:cNvPr id="0" name=""/>
        <dsp:cNvSpPr/>
      </dsp:nvSpPr>
      <dsp:spPr>
        <a:xfrm rot="240000">
          <a:off x="2216872" y="2736148"/>
          <a:ext cx="1935893" cy="66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Coercive Diplomacy</a:t>
          </a:r>
        </a:p>
      </dsp:txBody>
      <dsp:txXfrm>
        <a:off x="2249508" y="2768784"/>
        <a:ext cx="1870621" cy="603278"/>
      </dsp:txXfrm>
    </dsp:sp>
    <dsp:sp modelId="{3DE6330B-DEBC-43A7-AE51-6D8357CB0323}">
      <dsp:nvSpPr>
        <dsp:cNvPr id="0" name=""/>
        <dsp:cNvSpPr/>
      </dsp:nvSpPr>
      <dsp:spPr>
        <a:xfrm rot="240000">
          <a:off x="2314215" y="2045777"/>
          <a:ext cx="1935893" cy="66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Tariffs</a:t>
          </a:r>
        </a:p>
      </dsp:txBody>
      <dsp:txXfrm>
        <a:off x="2346851" y="2078413"/>
        <a:ext cx="1870621" cy="603278"/>
      </dsp:txXfrm>
    </dsp:sp>
    <dsp:sp modelId="{E59D86E4-3855-4CC1-9397-F06A92D83BE9}">
      <dsp:nvSpPr>
        <dsp:cNvPr id="0" name=""/>
        <dsp:cNvSpPr/>
      </dsp:nvSpPr>
      <dsp:spPr>
        <a:xfrm rot="240000">
          <a:off x="2160988" y="3435569"/>
          <a:ext cx="1935893" cy="66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Currency devaluation</a:t>
          </a:r>
        </a:p>
      </dsp:txBody>
      <dsp:txXfrm>
        <a:off x="2193624" y="3468205"/>
        <a:ext cx="1870621" cy="603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87B4C-08FA-4D84-A7DE-BE81C258333E}" type="datetimeFigureOut">
              <a:rPr lang="en-CA" smtClean="0"/>
              <a:t>2025-10-26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98FD4-93B6-45F1-83AD-D0D92D15CE6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3118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2T01:58:57.2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1 100,'174'1,"178"-3,-130-21,-81 5,-100 12,52-13,-58 10,-1 2,52-4,171 10,-119 3,-109-2,-12 1,0-1,32-4,-35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2T01:59:09.4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 0,'1761'170'0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2T01:29:28.9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16,'169'1,"180"-2,-205-7,70 0,1014 9,-1203 1,0 1,-1 1,42 12,-51-12,8 3,-15-4,1-1,15 3,-12-4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2T01:29:31.7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0,'2074'47'0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2T16:18:11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1791 48,'-194'1,"-204"-2,185-23,143 14,-92-3,-578 14,726-1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2T01:58:59.6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96,'58'0,"101"-13,-140 10,299-39,-251 38,789-29,-356 33,-483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2T01:59:01.3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32,'325'-16,"-14"1,-82 15,-214 1,-1 1,18 3,19 2,17-6,-54-1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2T01:59:09.4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 0,'1761'170'0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2T01:14:34.6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1422 643,'-25'0,"0"2,-34 5,20-2,0-2,-70-3,40-2,-347 2,408 0,1 0,-1-1,0-1,1 1,-1-1,1 0,0-1,-1 0,1 0,0 0,-7-6,-5-4,0-2,-22-22,6 5,27 25,0 0,0 0,-1 0,0 1,-1 1,1-1,-1 1,-20-6,25 9,0 1,0-1,1 0,-1 0,0-1,1 1,-9-8,-26-27,28 27,1 0,-14-10,-2 3,15 10,0-1,-20-17,-15-15,29 27,-24-25,39 35,0 0,0 0,0-1,1 1,-1-1,1 1,0-1,0 1,0-1,1 0,-1 0,1-6,-1-5,4-27,-2 38,-1 0,1 0,0 0,0 0,0 1,0-1,1 0,3-6,-4 8,1 0,-1 0,1 1,0-1,0 0,-1 1,1-1,0 1,0 0,1-1,-1 1,0 0,0 1,0-1,4-1,0 1,0-1,0 0,0 0,0 0,-1-1,1 0,-1 0,1 0,5-6,-8 7,1 0,-1 0,1 0,0 0,-1 0,1 1,0 0,0 0,0 0,0 0,7 0,7 0,25 3,-15-1,501 0,-280-2,-231 3,-1-1,25 7,-9-2,-8 1,-16-4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2T01:14:53.2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1404 2401,'-21'11,"-35"13,45-21,0 0,0 0,0-1,-1-1,-14 1,13-2,1-1,0 0,-1-1,1 0,0-1,0 0,1-1,-1 0,1-1,0-1,0 1,0-2,1 1,0-2,0 1,1-1,-11-11,-52-55,-19-22,78 83,0 1,-1 0,-17-11,15 11,0 0,-17-18,3-6,-39-61,58 81,-15-24,2-1,-34-84,34 53,12 32,7 21,1 1,1-1,-1-25,-1-7,2 30,2 10,0 1,-1-1,0 1,0 0,-1-1,-1 1,0 1,-10-19,7 17,2 4,1 1,0 0,1-1,-3-7,-1 1,0-1,0 1,-1 0,-1 1,-17-19,-13-20,11 16,21 29,1-1,0 0,1 0,-8-14,6 7,-1-1,1 0,-7-22,13 33,-1 0,0 0,0 1,0-1,-1 1,1-1,-1 1,0 0,0 0,0 0,0 0,-5-3,5 3,-1 1,0-1,1-1,0 1,0-1,0 1,0-1,0 0,1 0,-3-6,2 3,0 0,0 0,-1 0,-7-10,10 15,0 0,-1 0,1 0,0 0,0 0,0-1,0 1,1 0,-1-1,1 1,-1 0,1-1,0 1,0-5,0 6,0-1,1 1,-1 0,1 0,-1-1,1 1,-1 0,1 0,0 0,0 0,-1 0,1 0,0 0,0 0,0 0,0 0,0 0,0 1,0-1,1 0,-1 1,0-1,0 1,0-1,1 1,-1 0,0 0,2-1,16-1,0 0,1 2,30 2,1 0,-40-2,-2 0,1 0,0 1,15 2,-22-2,0 0,0 0,0 0,0 0,0 1,0-1,-1 1,1 0,0 0,-1 0,1 0,-1 0,0 1,4 3,19 32,-15-21,16 19,-23-34,-1 1,1-1,0 1,0-1,0 0,0 0,0-1,1 1,-1 0,1-1,6 2,3 0,26 2,-11-2,-17-1,1-1,1 1,-1 1,1 0,-1 1,0 0,0 0,20 12,134 104,-162-116,-1-1,1 1,-1 0,0 0,0 0,0 0,-1 0,1 1,2 6,-1-2,1 0,0-1,1 0,0 0,1 0,11 10,-9-10,-1 1,-1-1,12 17,-10-8,0 0,-1 0,-1 1,0 0,-1 0,-1 1,-1 0,-1 0,0 0,-1 35,-2-27,-2 1,-6 33,5-46,-1-1,0 0,-1 0,-1 0,-14 25,-6-1,-2-1,-60 63,54-63,-28 21,43-42,1 1,-25 29,27-27,-2 0,-26 22,24-24,1 1,-20 24,32-32,-1-1,-12 12,16-18,1 0,0-1,-1 0,1 0,-1 0,1 0,-1 0,0-1,0 1,0-1,-4 1,-93 21,83-17,-1-1,0-1,0-1,0-1,0 0,-32-2,50-1,-1 1,1 0,-1 0,1-1,-1 1,1-1,0 1,-1-1,1 1,-1-1,1 0,0 0,0 0,0 0,-1 0,1 0,0 0,0 0,0 0,-1-2,1 1,0-1,0 0,0 1,0-1,0 0,1 1,-1-1,1 0,0 0,0-3,1-6,0-1,1 1,6-22,-7 34,7-27,22-43,-22 54,0-1,-1 0,-1 0,-1-1,0 1,3-32,-5 25,8-37,3-15,-10-202,-6 153,2-240,-1 338,-6-32,4 32,-2-29,4 40,0-1,-2 1,0 0,-5-16,1 5,4 13,3 11,0 0,0 1,-1-1,1 1,-1-1,1 1,-1-1,0 1,0-1,0 1,-1 0,-1-3,3 5,0-1,-1 1,1 0,0 0,0 0,0 0,-1 0,1 0,0 0,0 0,0 1,-1-1,1 0,0 0,0 0,-1 0,1 0,0 0,0 0,0 0,0 0,-1 1,1-1,0 0,0 0,0 0,0 0,0 1,-1-1,1 0,0 0,0 0,0 1,0-1,0 0,0 0,0 0,0 1,0-1,0 0,0 0,0 0,0 1,0-1,0 0,0 0,0 1,0-1,-2 13,4 3,-1-1,2 1,0-1,7 20,0 3,4 20,17 84,-20-84,25 72,-29-105,25 67,-15-44,-17-47,19 45,-17-42,1 0,0 0,0 0,0 0,0 0,0-1,1 1,4 2,20 20,-21-19,0 0,11 8,-15-13,0-1,0 1,0 0,1-1,-1 0,0 1,1-1,-1-1,1 1,4 0,-2-1,1 0,-1 0,0-1,1 0,-1 0,0-1,0 0,0 0,0 0,9-5,6-5,29-22,-30 20,38-26,67-49,-99 68,0-1,33-38,-42 40,-2-2,17-28,-28 43,1 1,0 0,0 0,1 0,6-5,-5 5,0 0,-1 0,11-15,-14 15,0 0,0 0,-1 0,0-1,0 1,0-1,-1 1,0-1,0 0,0 0,-2-9,3-16,1 27,0 11,2 12,15 140,-18-142,1 1,1-1,10 28,24 43,-32-75,31 91,-8-21,-21-60,-1 1,0 0,-2 0,0 0,-2 0,0 1,-2 0,-1 25,-2 219,2-200,-16-388,5 153,8-196,2 37,-11 191,9 106,-5-20,5 31,-3-33,5 32,-5-23,2 23,0-25,-7-80,8 95,-2 3,0 1,-2-1,-1 1,-15-32,18 45,-1 1,0 0,-1 0,0 0,0 1,-1 0,0 1,-1-1,0 2,-18-14,22 19,1 1,-1 0,0 0,1 0,-1 0,0 1,0 0,0 0,-9 0,-6 0,-24 3,13 0,-23-1,-165-2,209 0,-1-1,1-1,-20-6,19 5,-1 1,-20-4,-7 4,-54 3,38 1,51-1,0 0,0 0,1 1,-1 0,0-1,0 1,0 1,1-1,-5 3,0 0,0 1,-11 10,12-9,-70 61,65-55,0 1,1 1,-17 27,13-16,1 1,-19 48,27-56,1 0,0 1,2-1,0 1,1 0,0 21,-13 169,0-3,15-182,-1 0,-1-1,-2 1,-6 28,5-28,1 0,1 0,1 31,-4 34,-2 2,5 139,4-123,-1 204,1-305,0 1,0-1,0 0,1 1,0-1,0 0,1 0,0 0,4 7,-2-4,-1 0,6 18,-5-11,-1-3,0 1,-1 0,-1-1,2 20,-4-2,-1-18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2T01:58:57.2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1 100,'174'1,"178"-3,-130-21,-81 5,-100 12,52-13,-58 10,-1 2,52-4,171 10,-119 3,-109-2,-12 1,0-1,32-4,-35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2T01:58:59.6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96,'58'0,"101"-13,-140 10,299-39,-251 38,789-29,-356 33,-483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2T01:59:01.3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32,'325'-16,"-14"1,-82 15,-214 1,-1 1,18 3,19 2,17-6,-54-1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CC76D-8EAA-4EB2-81EC-10A8237B0F4E}" type="datetimeFigureOut">
              <a:rPr lang="en-CA" smtClean="0"/>
              <a:t>2025-10-26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85662-DF72-4414-9D7E-417A4C76115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405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Ver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background with circles and dots&#10;&#10;Description automatically generated">
            <a:extLst>
              <a:ext uri="{FF2B5EF4-FFF2-40B4-BE49-F238E27FC236}">
                <a16:creationId xmlns:a16="http://schemas.microsoft.com/office/drawing/2014/main" id="{AC08AE90-5CF7-882C-A968-9812E9FFA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347"/>
            <a:ext cx="12193200" cy="56266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1865" y="4246406"/>
            <a:ext cx="5620202" cy="10701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August 2025</a:t>
            </a:r>
          </a:p>
          <a:p>
            <a:r>
              <a:rPr lang="en-CA" dirty="0"/>
              <a:t>Dr. Robert J. Johnston</a:t>
            </a:r>
          </a:p>
          <a:p>
            <a:r>
              <a:rPr lang="en-CA" dirty="0"/>
              <a:t>Director, Energy and Natural Resources</a:t>
            </a:r>
          </a:p>
          <a:p>
            <a:r>
              <a:rPr lang="en-CA" dirty="0"/>
              <a:t>Robert.johnston2@ucalgary.ca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1864" y="2059954"/>
            <a:ext cx="6516026" cy="180229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Energy and Natural Resources Program Update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21754B-CE4F-CC42-CE7F-E8F6DB93C2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6" y="88969"/>
            <a:ext cx="3993152" cy="1088355"/>
          </a:xfrm>
          <a:prstGeom prst="rect">
            <a:avLst/>
          </a:prstGeom>
        </p:spPr>
      </p:pic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E717D7AC-A673-58A4-5C30-F571815AEE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725491" y="663257"/>
            <a:ext cx="4114800" cy="2722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CA" dirty="0"/>
              <a:t>policyschool.ca</a:t>
            </a:r>
          </a:p>
        </p:txBody>
      </p:sp>
    </p:spTree>
    <p:extLst>
      <p:ext uri="{BB962C8B-B14F-4D97-AF65-F5344CB8AC3E}">
        <p14:creationId xmlns:p14="http://schemas.microsoft.com/office/powerpoint/2010/main" val="861645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+Globe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725547E0-2C08-F659-7617-9BF374482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7200" y="6588000"/>
            <a:ext cx="4114800" cy="288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policyschool.ca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F51A2E5E-9551-5545-AF35-4F33AFE9C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540" y="6588000"/>
            <a:ext cx="434259" cy="27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258763" algn="l"/>
              </a:tabLst>
            </a:pPr>
            <a:fld id="{3883C94C-0935-4FD7-B3E7-E9DAB6E06DA6}" type="slidenum">
              <a:rPr lang="en-CA" smtClean="0"/>
              <a:pPr>
                <a:tabLst>
                  <a:tab pos="258763" algn="l"/>
                </a:tabLst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372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00" y="1440000"/>
            <a:ext cx="3932237" cy="106997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40000"/>
            <a:ext cx="6172200" cy="44060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1225" y="2770908"/>
            <a:ext cx="3932237" cy="30980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057200" y="6588000"/>
            <a:ext cx="4114800" cy="288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policyschool.ca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B786A-A1E3-5DD9-C241-EC22C6B4A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9" y="120583"/>
            <a:ext cx="2893174" cy="788550"/>
          </a:xfrm>
          <a:prstGeom prst="rect">
            <a:avLst/>
          </a:prstGeom>
        </p:spPr>
      </p:pic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3C17C176-CCF9-F323-3A78-559CE5E2F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540" y="6588000"/>
            <a:ext cx="434259" cy="27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258763" algn="l"/>
              </a:tabLst>
            </a:pPr>
            <a:fld id="{3883C94C-0935-4FD7-B3E7-E9DAB6E06DA6}" type="slidenum">
              <a:rPr lang="en-CA" smtClean="0"/>
              <a:pPr>
                <a:tabLst>
                  <a:tab pos="258763" algn="l"/>
                </a:tabLst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3709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7921A-A39C-4843-A03D-F1D3917A1048}" type="datetime1">
              <a:rPr lang="en-US" smtClean="0"/>
              <a:t>10/26/2025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GEOCAP Advisors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30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11353800" cy="4343400"/>
          </a:xfrm>
        </p:spPr>
        <p:txBody>
          <a:bodyPr/>
          <a:lstStyle>
            <a:lvl1pPr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5791" y="6240650"/>
            <a:ext cx="7891130" cy="234577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198376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8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4056865" y="6588000"/>
            <a:ext cx="4114800" cy="272295"/>
          </a:xfrm>
          <a:prstGeom prst="rect">
            <a:avLst/>
          </a:prstGeom>
        </p:spPr>
        <p:txBody>
          <a:bodyPr/>
          <a:lstStyle>
            <a:lvl1pPr>
              <a:defRPr sz="1300" spc="100" baseline="0">
                <a:latin typeface="+mj-lt"/>
              </a:defRPr>
            </a:lvl1pPr>
          </a:lstStyle>
          <a:p>
            <a:r>
              <a:rPr lang="en-CA" dirty="0"/>
              <a:t>policyschool.ca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65F20-AC02-FA10-57D0-35EE442644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9" y="473250"/>
            <a:ext cx="3993152" cy="1088355"/>
          </a:xfrm>
          <a:prstGeom prst="rect">
            <a:avLst/>
          </a:prstGeom>
        </p:spPr>
      </p:pic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47EFE950-B82A-994C-7850-6C820F695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540" y="6588000"/>
            <a:ext cx="434259" cy="27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258763" algn="l"/>
              </a:tabLst>
            </a:pPr>
            <a:fld id="{3883C94C-0935-4FD7-B3E7-E9DAB6E06DA6}" type="slidenum">
              <a:rPr lang="en-CA" smtClean="0"/>
              <a:pPr>
                <a:tabLst>
                  <a:tab pos="258763" algn="l"/>
                </a:tabLst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00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263" y="3908926"/>
            <a:ext cx="9144000" cy="10701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263" y="2442574"/>
            <a:ext cx="9144000" cy="103966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192007" y="0"/>
            <a:ext cx="620038" cy="6814159"/>
            <a:chOff x="11377299" y="250520"/>
            <a:chExt cx="598836" cy="638201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7300" y="3475972"/>
              <a:ext cx="598835" cy="31565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7299" y="250520"/>
              <a:ext cx="598835" cy="315655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AD7FD00-2709-4A11-F06A-0368BD0E60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9" y="473250"/>
            <a:ext cx="3993152" cy="1088355"/>
          </a:xfrm>
          <a:prstGeom prst="rect">
            <a:avLst/>
          </a:prstGeom>
        </p:spPr>
      </p:pic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DA4B2133-888D-4C59-A882-BF76AE6D2D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18336" y="6490701"/>
            <a:ext cx="4114800" cy="2722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CA" dirty="0"/>
              <a:t>policyschool.ca</a:t>
            </a:r>
          </a:p>
        </p:txBody>
      </p:sp>
    </p:spTree>
    <p:extLst>
      <p:ext uri="{BB962C8B-B14F-4D97-AF65-F5344CB8AC3E}">
        <p14:creationId xmlns:p14="http://schemas.microsoft.com/office/powerpoint/2010/main" val="1171002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er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0618" y="3866396"/>
            <a:ext cx="5620202" cy="10701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0617" y="1679944"/>
            <a:ext cx="5620203" cy="180229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0"/>
          <a:stretch/>
        </p:blipFill>
        <p:spPr>
          <a:xfrm>
            <a:off x="7513360" y="832607"/>
            <a:ext cx="4678640" cy="5299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21754B-CE4F-CC42-CE7F-E8F6DB93C2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9" y="473250"/>
            <a:ext cx="3993152" cy="1088355"/>
          </a:xfrm>
          <a:prstGeom prst="rect">
            <a:avLst/>
          </a:prstGeom>
        </p:spPr>
      </p:pic>
      <p:sp>
        <p:nvSpPr>
          <p:cNvPr id="8" name="Footer Placeholder 13">
            <a:extLst>
              <a:ext uri="{FF2B5EF4-FFF2-40B4-BE49-F238E27FC236}">
                <a16:creationId xmlns:a16="http://schemas.microsoft.com/office/drawing/2014/main" id="{E717D7AC-A673-58A4-5C30-F571815AEE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02158" y="6490701"/>
            <a:ext cx="4114800" cy="27229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CA" dirty="0"/>
              <a:t>policyschool.ca</a:t>
            </a:r>
          </a:p>
        </p:txBody>
      </p:sp>
    </p:spTree>
    <p:extLst>
      <p:ext uri="{BB962C8B-B14F-4D97-AF65-F5344CB8AC3E}">
        <p14:creationId xmlns:p14="http://schemas.microsoft.com/office/powerpoint/2010/main" val="146181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20221E0-5959-45C7-8000-573E604D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1440000"/>
            <a:ext cx="10505638" cy="10667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BEAFB6-24EC-B5A4-CD7F-E6B254C7F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224" y="2635200"/>
            <a:ext cx="9888121" cy="3181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9E76F5-FBDC-99C2-9E8C-E3DC6902E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9" y="120583"/>
            <a:ext cx="2893174" cy="788550"/>
          </a:xfrm>
          <a:prstGeom prst="rect">
            <a:avLst/>
          </a:prstGeom>
        </p:spPr>
      </p:pic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B0DA83B3-3328-A22A-D4D1-4DBA19EA1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7200" y="6588000"/>
            <a:ext cx="4114800" cy="2987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policyschool.ca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6B6DFBF2-C198-4671-9BB3-BDF4E2FB3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540" y="6588000"/>
            <a:ext cx="434259" cy="27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algn="l">
              <a:tabLst>
                <a:tab pos="258763" algn="l"/>
              </a:tabLst>
            </a:pPr>
            <a:fld id="{3883C94C-0935-4FD7-B3E7-E9DAB6E06DA6}" type="slidenum">
              <a:rPr lang="en-CA" smtClean="0"/>
              <a:pPr algn="l">
                <a:tabLst>
                  <a:tab pos="258763" algn="l"/>
                </a:tabLst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6447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55025"/>
            <a:ext cx="5181600" cy="37219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55025"/>
            <a:ext cx="5181600" cy="37219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057200" y="6588000"/>
            <a:ext cx="4114800" cy="2987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policyschool.ca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73A6561-510E-EEEB-79B8-27DAD42B8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440000"/>
            <a:ext cx="10515600" cy="85388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9DC1A-167A-36D8-6BD7-35E8BF5FE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9" y="120583"/>
            <a:ext cx="2893174" cy="788550"/>
          </a:xfrm>
          <a:prstGeom prst="rect">
            <a:avLst/>
          </a:prstGeom>
        </p:spPr>
      </p:pic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ABCBBC7C-ADE5-DDA3-94ED-8206987D0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540" y="6588000"/>
            <a:ext cx="434259" cy="27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258763" algn="l"/>
              </a:tabLst>
            </a:pPr>
            <a:fld id="{3883C94C-0935-4FD7-B3E7-E9DAB6E06DA6}" type="slidenum">
              <a:rPr lang="en-CA" smtClean="0"/>
              <a:pPr>
                <a:tabLst>
                  <a:tab pos="258763" algn="l"/>
                </a:tabLst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0100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057200" y="6588000"/>
            <a:ext cx="4114800" cy="2987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policyschool.ca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AE66E60-1C4D-52CB-8487-E425E9EF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1440000"/>
            <a:ext cx="10505638" cy="10667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485D5-0AAC-BD0E-3A2B-60759D5A9D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9" y="120583"/>
            <a:ext cx="2893174" cy="788550"/>
          </a:xfrm>
          <a:prstGeom prst="rect">
            <a:avLst/>
          </a:prstGeom>
        </p:spPr>
      </p:pic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8E621C7E-8A7F-96B2-AFCA-201DC3E3F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540" y="6588000"/>
            <a:ext cx="434259" cy="27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258763" algn="l"/>
              </a:tabLst>
            </a:pPr>
            <a:fld id="{3883C94C-0935-4FD7-B3E7-E9DAB6E06DA6}" type="slidenum">
              <a:rPr lang="en-CA" smtClean="0"/>
              <a:pPr>
                <a:tabLst>
                  <a:tab pos="258763" algn="l"/>
                </a:tabLst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615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.Globe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AE66E60-1C4D-52CB-8487-E425E9EF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28018"/>
            <a:ext cx="10505638" cy="10667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2DB45-613F-C112-54E9-92C011A0C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5"/>
          <a:stretch/>
        </p:blipFill>
        <p:spPr>
          <a:xfrm>
            <a:off x="130428" y="120583"/>
            <a:ext cx="712719" cy="788550"/>
          </a:xfrm>
          <a:prstGeom prst="rect">
            <a:avLst/>
          </a:prstGeom>
        </p:spPr>
      </p:pic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725547E0-2C08-F659-7617-9BF374482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7200" y="6588000"/>
            <a:ext cx="4114800" cy="288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policyschool.ca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F51A2E5E-9551-5545-AF35-4F33AFE9C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540" y="6588000"/>
            <a:ext cx="434259" cy="27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258763" algn="l"/>
              </a:tabLst>
            </a:pPr>
            <a:fld id="{3883C94C-0935-4FD7-B3E7-E9DAB6E06DA6}" type="slidenum">
              <a:rPr lang="en-CA" smtClean="0"/>
              <a:pPr>
                <a:tabLst>
                  <a:tab pos="258763" algn="l"/>
                </a:tabLst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8607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+Globe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2DB45-613F-C112-54E9-92C011A0C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5"/>
          <a:stretch/>
        </p:blipFill>
        <p:spPr>
          <a:xfrm>
            <a:off x="130428" y="120583"/>
            <a:ext cx="712719" cy="788550"/>
          </a:xfrm>
          <a:prstGeom prst="rect">
            <a:avLst/>
          </a:prstGeom>
        </p:spPr>
      </p:pic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725547E0-2C08-F659-7617-9BF374482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7200" y="6588000"/>
            <a:ext cx="4114800" cy="288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policyschool.ca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F51A2E5E-9551-5545-AF35-4F33AFE9C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540" y="6588000"/>
            <a:ext cx="434259" cy="27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258763" algn="l"/>
              </a:tabLst>
            </a:pPr>
            <a:fld id="{3883C94C-0935-4FD7-B3E7-E9DAB6E06DA6}" type="slidenum">
              <a:rPr lang="en-CA" smtClean="0"/>
              <a:pPr>
                <a:tabLst>
                  <a:tab pos="258763" algn="l"/>
                </a:tabLst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4345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81368"/>
            <a:ext cx="12192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225" y="1440000"/>
            <a:ext cx="10505638" cy="7885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5" y="2633401"/>
            <a:ext cx="10505638" cy="33894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057200" y="6588000"/>
            <a:ext cx="4121181" cy="274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CA" dirty="0"/>
              <a:t>policyschool.ca</a:t>
            </a:r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CEFD209A-E539-A63A-361A-3BC4304D1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540" y="6588000"/>
            <a:ext cx="434259" cy="27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tabLst>
                <a:tab pos="258763" algn="l"/>
              </a:tabLst>
            </a:pPr>
            <a:fld id="{3883C94C-0935-4FD7-B3E7-E9DAB6E06DA6}" type="slidenum">
              <a:rPr lang="en-CA" smtClean="0"/>
              <a:pPr>
                <a:tabLst>
                  <a:tab pos="258763" algn="l"/>
                </a:tabLst>
              </a:pPr>
              <a:t>‹#›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2C58A-8F01-601E-F514-5BF0CCEAA2C9}"/>
              </a:ext>
            </a:extLst>
          </p:cNvPr>
          <p:cNvSpPr txBox="1"/>
          <p:nvPr userDrawn="1"/>
        </p:nvSpPr>
        <p:spPr>
          <a:xfrm>
            <a:off x="10825192" y="6588000"/>
            <a:ext cx="591671" cy="273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CA" sz="1400" dirty="0">
                <a:solidFill>
                  <a:schemeClr val="bg1"/>
                </a:solidFill>
                <a:latin typeface="+mj-lt"/>
              </a:rPr>
              <a:t>|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901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7" r:id="rId3"/>
    <p:sldLayoutId id="2147483658" r:id="rId4"/>
    <p:sldLayoutId id="2147483650" r:id="rId5"/>
    <p:sldLayoutId id="2147483652" r:id="rId6"/>
    <p:sldLayoutId id="2147483654" r:id="rId7"/>
    <p:sldLayoutId id="2147483659" r:id="rId8"/>
    <p:sldLayoutId id="2147483661" r:id="rId9"/>
    <p:sldLayoutId id="2147483662" r:id="rId10"/>
    <p:sldLayoutId id="2147483656" r:id="rId11"/>
    <p:sldLayoutId id="2147483663" r:id="rId12"/>
    <p:sldLayoutId id="2147483665" r:id="rId13"/>
    <p:sldLayoutId id="2147483666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.Johnston2@ucalgary.c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png"/><Relationship Id="rId5" Type="http://schemas.openxmlformats.org/officeDocument/2006/relationships/customXml" Target="../ink/ink2.xml"/><Relationship Id="rId10" Type="http://schemas.openxmlformats.org/officeDocument/2006/relationships/image" Target="../media/image25.png"/><Relationship Id="rId4" Type="http://schemas.openxmlformats.org/officeDocument/2006/relationships/image" Target="../media/image170.png"/><Relationship Id="rId9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0.png"/><Relationship Id="rId5" Type="http://schemas.openxmlformats.org/officeDocument/2006/relationships/customXml" Target="../ink/ink6.xml"/><Relationship Id="rId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customXml" Target="../ink/ink8.xml"/><Relationship Id="rId10" Type="http://schemas.openxmlformats.org/officeDocument/2006/relationships/image" Target="../media/image250.png"/><Relationship Id="rId4" Type="http://schemas.openxmlformats.org/officeDocument/2006/relationships/image" Target="../media/image22.png"/><Relationship Id="rId9" Type="http://schemas.openxmlformats.org/officeDocument/2006/relationships/customXml" Target="../ink/ink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customXml" Target="../ink/ink1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iea.org/news/southeast-asias-role-in-the-global-energy-system-is-set-to-grow-strongly-over-next-decad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AC64-1589-314E-D2A0-5BC900EC0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535" y="4128824"/>
            <a:ext cx="9144000" cy="142872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Norway’s Outer Continental Shelf: Strategic Options for an Evolving Global Market and Geopolitical Landscape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Presented to Top Executives Conference</a:t>
            </a:r>
            <a:br>
              <a:rPr lang="en-US" sz="2700" dirty="0"/>
            </a:br>
            <a:r>
              <a:rPr lang="en-US" sz="2700" dirty="0"/>
              <a:t>Norwegian Offshore Industry Authority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4B0C8-CCAA-AD1D-CC48-FFB035C91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771" y="468110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30 October 2025</a:t>
            </a:r>
          </a:p>
          <a:p>
            <a:endParaRPr lang="en-US" dirty="0"/>
          </a:p>
          <a:p>
            <a:r>
              <a:rPr lang="en-US" dirty="0"/>
              <a:t>Robert J. Johnston, Ph.D.</a:t>
            </a:r>
          </a:p>
          <a:p>
            <a:r>
              <a:rPr lang="en-US" dirty="0">
                <a:hlinkClick r:id="rId2"/>
              </a:rPr>
              <a:t>Robert.Johnston2@ucalgary.ca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AB122-623B-0412-15D4-85416F0FAB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dirty="0"/>
              <a:t>policyschool.ca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58873-43BD-3300-1311-7A786E6C3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258763" algn="l"/>
              </a:tabLst>
            </a:pPr>
            <a:fld id="{3883C94C-0935-4FD7-B3E7-E9DAB6E06DA6}" type="slidenum">
              <a:rPr lang="en-CA" smtClean="0"/>
              <a:pPr>
                <a:tabLst>
                  <a:tab pos="258763" algn="l"/>
                </a:tabLst>
              </a:pPr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566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11BCD-C86B-2262-1B90-D232A68C7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47D-E66B-1953-3252-886A2A2C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47" y="284176"/>
            <a:ext cx="1103303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US reindustrialization: sticks, carrots, and energy abundance?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9B901C0-4874-2006-5F0F-20D5C182AC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87754" y="2004328"/>
          <a:ext cx="9005213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4626D78-E59E-64F8-8484-89DA29BA5299}"/>
              </a:ext>
            </a:extLst>
          </p:cNvPr>
          <p:cNvSpPr txBox="1"/>
          <p:nvPr/>
        </p:nvSpPr>
        <p:spPr>
          <a:xfrm>
            <a:off x="557812" y="2597366"/>
            <a:ext cx="2695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Trump’s reindustrialization strategy goes well beyond tariffs- the energy advantage is at its core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E87B76-ACF2-D5C7-234B-99E83EAFB822}"/>
              </a:ext>
            </a:extLst>
          </p:cNvPr>
          <p:cNvGraphicFramePr/>
          <p:nvPr/>
        </p:nvGraphicFramePr>
        <p:xfrm>
          <a:off x="1576245" y="1155157"/>
          <a:ext cx="89475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201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ACEC-B956-143C-1120-F5312A71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92" y="531210"/>
            <a:ext cx="10505638" cy="78855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Trump team: cheap energy, not clean energy</a:t>
            </a:r>
            <a:br>
              <a:rPr lang="en-US" dirty="0"/>
            </a:br>
            <a:endParaRPr lang="en-US" b="1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4287BE5-09F2-8F18-7DF8-4FD2D7DBD0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53" b="1853"/>
          <a:stretch>
            <a:fillRect/>
          </a:stretch>
        </p:blipFill>
        <p:spPr>
          <a:xfrm>
            <a:off x="567111" y="1580272"/>
            <a:ext cx="5035930" cy="323201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8C574-38F0-1683-9466-C754C9974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3373" y="1539151"/>
            <a:ext cx="5188857" cy="3429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Extending the life of coal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Fast-tracking permitting- nuclear, new transmission, gas pipelines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Special industrial tariffs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Canceling clean electricity standard type mandates- offshore wind, CCUS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Demand shift from EVs/</a:t>
            </a:r>
            <a:r>
              <a:rPr lang="en-US" sz="2400" dirty="0" err="1"/>
              <a:t>electrolyzers</a:t>
            </a:r>
            <a:r>
              <a:rPr lang="en-US" sz="2400" dirty="0"/>
              <a:t> /heat pumps to AI and manufacturing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CC099-576C-6CA2-46D1-3D9124E614DA}"/>
              </a:ext>
            </a:extLst>
          </p:cNvPr>
          <p:cNvSpPr txBox="1"/>
          <p:nvPr/>
        </p:nvSpPr>
        <p:spPr>
          <a:xfrm>
            <a:off x="808670" y="5195268"/>
            <a:ext cx="4709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JH Campbell coal plant in Michigan – kept open following Trump executive order on 5/30/25 just 24 hours before closure</a:t>
            </a:r>
          </a:p>
        </p:txBody>
      </p:sp>
    </p:spTree>
    <p:extLst>
      <p:ext uri="{BB962C8B-B14F-4D97-AF65-F5344CB8AC3E}">
        <p14:creationId xmlns:p14="http://schemas.microsoft.com/office/powerpoint/2010/main" val="376159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EB597-2B10-761B-9525-39A1CD336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2727-D2F7-948B-EE54-3558D1E67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15" y="284176"/>
            <a:ext cx="11011128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Houston, we have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1DEE8-F81A-156C-B813-7271A387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626122"/>
            <a:ext cx="5689600" cy="42062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“The administration is pushing for $40 oil…drilling is going to disappear…”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“The government has effectively aligned with OPEC – using supply tactics to push prices below economic thresholds, kneecapping US producers in the process”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Source: Dallas Fed Survey as reported in Financial Times, 25 September 2025</a:t>
            </a:r>
          </a:p>
        </p:txBody>
      </p:sp>
      <p:pic>
        <p:nvPicPr>
          <p:cNvPr id="1026" name="Picture 2" descr="The 1973 Oil Crisis: Three Crises in ...">
            <a:extLst>
              <a:ext uri="{FF2B5EF4-FFF2-40B4-BE49-F238E27FC236}">
                <a16:creationId xmlns:a16="http://schemas.microsoft.com/office/drawing/2014/main" id="{0EF9BA7C-DB7D-0DEC-23CC-315F6163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67" y="3795356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9B78D-44B0-8FD0-C399-2EC6B5ACD49C}"/>
              </a:ext>
            </a:extLst>
          </p:cNvPr>
          <p:cNvSpPr txBox="1"/>
          <p:nvPr/>
        </p:nvSpPr>
        <p:spPr>
          <a:xfrm>
            <a:off x="7309590" y="1536546"/>
            <a:ext cx="3175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“supply tactics” referenced here?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Contrast with 1970s era price controls &amp; Emergency Petroleum Allocation Act/Cost of Living Council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002C12-E716-C4D5-0183-DD3C43FF8FEC}"/>
              </a:ext>
            </a:extLst>
          </p:cNvPr>
          <p:cNvCxnSpPr/>
          <p:nvPr/>
        </p:nvCxnSpPr>
        <p:spPr>
          <a:xfrm flipV="1">
            <a:off x="5621036" y="2126120"/>
            <a:ext cx="1621236" cy="15875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61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C296A-151C-C914-28FE-A0A58DCDB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693C-88A4-5855-783A-1C3AD440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921" y="448785"/>
            <a:ext cx="7803254" cy="76634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/>
              <a:t>Geopolitics: economic warfare and sanctions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3B195-25A4-EEB1-4846-B94F235AF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28" y="1215125"/>
            <a:ext cx="3145523" cy="47874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6A784-4AB4-D6AB-4072-FD258F0D9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2003" y="1430502"/>
            <a:ext cx="6647572" cy="4787416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“We have moved from the age of globalization to the age of economic warfare.”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i="1" dirty="0"/>
              <a:t>Rise of sanctions, export controls, and tariffs as primary instrument of state power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Phase I: US multilateral sanctions targeting adversaries- Iran, Russia, Libya</a:t>
            </a:r>
          </a:p>
          <a:p>
            <a:pPr marL="0" indent="0">
              <a:buNone/>
            </a:pPr>
            <a:r>
              <a:rPr lang="en-US" sz="3200" dirty="0"/>
              <a:t>Phase II: US unilateral sanctions and export controls targeting adversaries- China/Huawei, Iran “maximum pressure”</a:t>
            </a:r>
          </a:p>
          <a:p>
            <a:pPr marL="0" indent="0">
              <a:buNone/>
            </a:pPr>
            <a:r>
              <a:rPr lang="en-US" sz="3200" dirty="0"/>
              <a:t>Phase III: US unilateral tariffs targeting allies and trading partners</a:t>
            </a:r>
          </a:p>
          <a:p>
            <a:pPr marL="0" indent="0">
              <a:buNone/>
            </a:pPr>
            <a:r>
              <a:rPr lang="en-US" sz="3200" dirty="0"/>
              <a:t>Phase IV: ?????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Latest Trump push on Russian secondary sanctions targeting China/India- will energy dominance or energy abundance win?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6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FC090-0D7F-5156-E001-17363AA1A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FAE8-D7E0-BBC9-2166-D7BE4C43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07" y="256127"/>
            <a:ext cx="10364967" cy="15087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Geopolitics: Great power competition in a post-institutionalist world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D7DA7-BFED-30A9-0435-D5F53ABDF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14" y="3136250"/>
            <a:ext cx="3045384" cy="17111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5D922-BEFF-01F5-09DF-184EE1F1F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8840" y="1848995"/>
            <a:ext cx="7441135" cy="449862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2600" dirty="0"/>
              <a:t>Norway and other middle powers stranded in new realignment of global powers</a:t>
            </a:r>
          </a:p>
          <a:p>
            <a:endParaRPr lang="en-US" sz="2600" dirty="0"/>
          </a:p>
          <a:p>
            <a:r>
              <a:rPr lang="en-US" sz="2600" dirty="0"/>
              <a:t>US shifting from status quo power to revisionist power- redefining a global system that was largely built by the US itself</a:t>
            </a:r>
          </a:p>
          <a:p>
            <a:endParaRPr lang="en-US" sz="2600" dirty="0"/>
          </a:p>
          <a:p>
            <a:r>
              <a:rPr lang="en-US" sz="2600" dirty="0"/>
              <a:t>Erosion of global institutions and rules-based order </a:t>
            </a:r>
            <a:r>
              <a:rPr lang="en-US" dirty="0"/>
              <a:t>(WTO, WHO, </a:t>
            </a:r>
            <a:r>
              <a:rPr lang="en-US" sz="2600" dirty="0"/>
              <a:t>NATO etc) leaves Norway/EU exposed as US withdraws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Disruption of US domestic political institutions creates further risk of instability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Downside risk to trade-sensitive commodities- or new markets and trade routes?</a:t>
            </a:r>
          </a:p>
        </p:txBody>
      </p:sp>
    </p:spTree>
    <p:extLst>
      <p:ext uri="{BB962C8B-B14F-4D97-AF65-F5344CB8AC3E}">
        <p14:creationId xmlns:p14="http://schemas.microsoft.com/office/powerpoint/2010/main" val="357429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F5D6-CB02-C5C0-19A4-28CCE70A3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06" y="410509"/>
            <a:ext cx="11965738" cy="1066717"/>
          </a:xfrm>
        </p:spPr>
        <p:txBody>
          <a:bodyPr/>
          <a:lstStyle/>
          <a:p>
            <a:pPr algn="ctr"/>
            <a:r>
              <a:rPr lang="en-US" b="1" dirty="0"/>
              <a:t>Asia’s petrochemical boom- </a:t>
            </a:r>
            <a:br>
              <a:rPr lang="en-US" b="1" dirty="0"/>
            </a:br>
            <a:r>
              <a:rPr lang="en-US" b="1" dirty="0"/>
              <a:t>from OPEC customers to competitors?</a:t>
            </a:r>
            <a:r>
              <a:rPr lang="en-US" dirty="0"/>
              <a:t>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85271-AD2E-F4E1-E7BD-06CF1C99B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/>
              <a:t>policyschool.ca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D9F3E-94D4-F64D-C908-C81E1D420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tabLst>
                <a:tab pos="258763" algn="l"/>
              </a:tabLst>
            </a:pPr>
            <a:fld id="{3883C94C-0935-4FD7-B3E7-E9DAB6E06DA6}" type="slidenum">
              <a:rPr lang="en-CA" smtClean="0"/>
              <a:pPr algn="l">
                <a:tabLst>
                  <a:tab pos="258763" algn="l"/>
                </a:tabLst>
              </a:pPr>
              <a:t>15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35635A-477D-20DB-06D4-04EB04A5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51" y="1449807"/>
            <a:ext cx="8561674" cy="48780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4739E0-744A-2B30-A28D-6E543866A940}"/>
                  </a:ext>
                </a:extLst>
              </p14:cNvPr>
              <p14:cNvContentPartPr/>
              <p14:nvPr/>
            </p14:nvContentPartPr>
            <p14:xfrm>
              <a:off x="5256252" y="5775791"/>
              <a:ext cx="61200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4739E0-744A-2B30-A28D-6E543866A9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2252" y="5667791"/>
                <a:ext cx="7196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060B3C-C12D-6D51-020A-027E6019D3F2}"/>
                  </a:ext>
                </a:extLst>
              </p14:cNvPr>
              <p14:cNvContentPartPr/>
              <p14:nvPr/>
            </p14:nvContentPartPr>
            <p14:xfrm>
              <a:off x="7982352" y="5746649"/>
              <a:ext cx="718200" cy="3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060B3C-C12D-6D51-020A-027E6019D3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8352" y="5638649"/>
                <a:ext cx="8258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154934-94FB-4FED-CBCC-DC4085380BB1}"/>
                  </a:ext>
                </a:extLst>
              </p14:cNvPr>
              <p14:cNvContentPartPr/>
              <p14:nvPr/>
            </p14:nvContentPartPr>
            <p14:xfrm>
              <a:off x="3917785" y="5716920"/>
              <a:ext cx="381600" cy="1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154934-94FB-4FED-CBCC-DC4085380B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3785" y="5608920"/>
                <a:ext cx="4892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E1D4DE6-FBF0-264F-37F5-857813F89707}"/>
                  </a:ext>
                </a:extLst>
              </p14:cNvPr>
              <p14:cNvContentPartPr/>
              <p14:nvPr/>
            </p14:nvContentPartPr>
            <p14:xfrm>
              <a:off x="7920903" y="2827301"/>
              <a:ext cx="634320" cy="6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E1D4DE6-FBF0-264F-37F5-857813F897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66903" y="2719301"/>
                <a:ext cx="741960" cy="2775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BDD05D9-9433-E077-F606-B37720207E6E}"/>
              </a:ext>
            </a:extLst>
          </p:cNvPr>
          <p:cNvSpPr txBox="1"/>
          <p:nvPr/>
        </p:nvSpPr>
        <p:spPr>
          <a:xfrm>
            <a:off x="9615225" y="2241453"/>
            <a:ext cx="14529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 OPEC/GCC can reconfigure NOC business model to retain relevance; non-core OPEC NOCs cannot</a:t>
            </a:r>
          </a:p>
        </p:txBody>
      </p:sp>
    </p:spTree>
    <p:extLst>
      <p:ext uri="{BB962C8B-B14F-4D97-AF65-F5344CB8AC3E}">
        <p14:creationId xmlns:p14="http://schemas.microsoft.com/office/powerpoint/2010/main" val="126044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E07B-7B6B-FEED-29E3-8DF9BCFC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04" y="969600"/>
            <a:ext cx="11021231" cy="1066717"/>
          </a:xfrm>
        </p:spPr>
        <p:txBody>
          <a:bodyPr/>
          <a:lstStyle/>
          <a:p>
            <a:r>
              <a:rPr lang="en-US" b="1" dirty="0"/>
              <a:t>Oil Products Diversification: Asian demand in flux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8F55E-B393-DD29-52DF-BBFCA8CEF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/>
              <a:t>policyschool.ca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6635B-05A8-6008-B34E-A40C31F97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tabLst>
                <a:tab pos="258763" algn="l"/>
              </a:tabLst>
            </a:pPr>
            <a:fld id="{3883C94C-0935-4FD7-B3E7-E9DAB6E06DA6}" type="slidenum">
              <a:rPr lang="en-CA" smtClean="0"/>
              <a:pPr algn="l">
                <a:tabLst>
                  <a:tab pos="258763" algn="l"/>
                </a:tabLst>
              </a:pPr>
              <a:t>16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1ED491-E116-107F-2E62-B1CA6169A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0" y="1826050"/>
            <a:ext cx="12192000" cy="37508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3239F2-42BD-01EB-43BD-25532547B8E9}"/>
              </a:ext>
            </a:extLst>
          </p:cNvPr>
          <p:cNvSpPr txBox="1"/>
          <p:nvPr/>
        </p:nvSpPr>
        <p:spPr>
          <a:xfrm>
            <a:off x="1731364" y="5846164"/>
            <a:ext cx="445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IEA Oil 2025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05B191-07D3-71FB-37C9-636E7318EDC1}"/>
                  </a:ext>
                </a:extLst>
              </p14:cNvPr>
              <p14:cNvContentPartPr/>
              <p14:nvPr/>
            </p14:nvContentPartPr>
            <p14:xfrm>
              <a:off x="10365663" y="3381341"/>
              <a:ext cx="512280" cy="237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05B191-07D3-71FB-37C9-636E7318ED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11663" y="3273341"/>
                <a:ext cx="61992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2588744-474F-F1DB-906A-BF7349C74827}"/>
                  </a:ext>
                </a:extLst>
              </p14:cNvPr>
              <p14:cNvContentPartPr/>
              <p14:nvPr/>
            </p14:nvContentPartPr>
            <p14:xfrm>
              <a:off x="10377543" y="3449381"/>
              <a:ext cx="505800" cy="882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2588744-474F-F1DB-906A-BF7349C748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23543" y="3341741"/>
                <a:ext cx="613440" cy="109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5962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F5D6-CB02-C5C0-19A4-28CCE70A3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36" y="918287"/>
            <a:ext cx="10779631" cy="1066717"/>
          </a:xfrm>
        </p:spPr>
        <p:txBody>
          <a:bodyPr/>
          <a:lstStyle/>
          <a:p>
            <a:r>
              <a:rPr lang="en-US" b="1" dirty="0"/>
              <a:t>Preparing for the era of “crude-to-chemicals”</a:t>
            </a:r>
            <a:r>
              <a:rPr lang="en-US" dirty="0"/>
              <a:t>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85271-AD2E-F4E1-E7BD-06CF1C99B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/>
              <a:t>policyschool.ca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D9F3E-94D4-F64D-C908-C81E1D420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tabLst>
                <a:tab pos="258763" algn="l"/>
              </a:tabLst>
            </a:pPr>
            <a:fld id="{3883C94C-0935-4FD7-B3E7-E9DAB6E06DA6}" type="slidenum">
              <a:rPr lang="en-CA" smtClean="0"/>
              <a:pPr algn="l">
                <a:tabLst>
                  <a:tab pos="258763" algn="l"/>
                </a:tabLst>
              </a:pPr>
              <a:t>17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35635A-477D-20DB-06D4-04EB04A5D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969" y="1464162"/>
            <a:ext cx="8561674" cy="48780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94739E0-744A-2B30-A28D-6E543866A940}"/>
                  </a:ext>
                </a:extLst>
              </p14:cNvPr>
              <p14:cNvContentPartPr/>
              <p14:nvPr/>
            </p14:nvContentPartPr>
            <p14:xfrm>
              <a:off x="5514303" y="5792621"/>
              <a:ext cx="61200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94739E0-744A-2B30-A28D-6E543866A9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0663" y="5684981"/>
                <a:ext cx="7196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E060B3C-C12D-6D51-020A-027E6019D3F2}"/>
                  </a:ext>
                </a:extLst>
              </p14:cNvPr>
              <p14:cNvContentPartPr/>
              <p14:nvPr/>
            </p14:nvContentPartPr>
            <p14:xfrm>
              <a:off x="8274063" y="5682101"/>
              <a:ext cx="718200" cy="34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E060B3C-C12D-6D51-020A-027E6019D3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0423" y="5574461"/>
                <a:ext cx="8258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154934-94FB-4FED-CBCC-DC4085380BB1}"/>
                  </a:ext>
                </a:extLst>
              </p14:cNvPr>
              <p14:cNvContentPartPr/>
              <p14:nvPr/>
            </p14:nvContentPartPr>
            <p14:xfrm>
              <a:off x="4207143" y="5693621"/>
              <a:ext cx="381600" cy="11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154934-94FB-4FED-CBCC-DC4085380B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53143" y="5585981"/>
                <a:ext cx="4892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E1D4DE6-FBF0-264F-37F5-857813F89707}"/>
                  </a:ext>
                </a:extLst>
              </p14:cNvPr>
              <p14:cNvContentPartPr/>
              <p14:nvPr/>
            </p14:nvContentPartPr>
            <p14:xfrm>
              <a:off x="7920903" y="2827301"/>
              <a:ext cx="634320" cy="61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E1D4DE6-FBF0-264F-37F5-857813F897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66903" y="2719301"/>
                <a:ext cx="741960" cy="2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03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14DC-2470-87D9-5DCC-D18A71DF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83" y="1191834"/>
            <a:ext cx="10911980" cy="78855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LNG to Asia equation = </a:t>
            </a:r>
            <a:br>
              <a:rPr lang="en-US" b="1" dirty="0"/>
            </a:br>
            <a:r>
              <a:rPr lang="en-US" b="1" dirty="0"/>
              <a:t>“more expensive coal, less expensive gas”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F510B-0832-5770-261B-AE4B3B72C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2409008"/>
            <a:ext cx="10505638" cy="33894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Electric power: coal-to-LNG, coal to abated gas</a:t>
            </a:r>
          </a:p>
          <a:p>
            <a:r>
              <a:rPr lang="en-US" dirty="0"/>
              <a:t>Transportation: shipping (bunker to LNG/gas derivatives) and trucking (diesel to CNG)</a:t>
            </a:r>
          </a:p>
          <a:p>
            <a:r>
              <a:rPr lang="en-US" dirty="0"/>
              <a:t>Industrial: coal-to-chemicals and coking coal/steel</a:t>
            </a:r>
          </a:p>
          <a:p>
            <a:r>
              <a:rPr lang="en-US" dirty="0"/>
              <a:t>Cooling demand- rising temperatures/bulb points = growth in A/C</a:t>
            </a:r>
          </a:p>
          <a:p>
            <a:r>
              <a:rPr lang="en-US" dirty="0"/>
              <a:t>AI/data centers</a:t>
            </a:r>
          </a:p>
          <a:p>
            <a:r>
              <a:rPr lang="en-US" dirty="0"/>
              <a:t>Stronger “pull” from Asia strengthens Norwegian position in Atlantic Basin market- with US cargoes going westward from GOM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674EE-72BD-933A-4750-85A5CB4C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GEOCAP Advisors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F5CC-C026-4DF9-1C60-E4DF1432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55B52A-702F-DD28-0172-C3C6E0EF6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9" y="157641"/>
            <a:ext cx="4057234" cy="95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96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B9C3-34AD-7605-E317-1D4EC336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LNG market update: key developments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81DA1-F61E-8328-8134-66C4764DF0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0736" y="2393978"/>
            <a:ext cx="9888121" cy="31813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 LNG start-ups and sanctions continue (Plaquemines T2, Corpus Christi T3, Golden Pass) </a:t>
            </a:r>
          </a:p>
          <a:p>
            <a:r>
              <a:rPr lang="en-US" dirty="0"/>
              <a:t>Qatari mega-wave of LNG coming to market</a:t>
            </a:r>
          </a:p>
          <a:p>
            <a:r>
              <a:rPr lang="en-US" dirty="0"/>
              <a:t>Trump/EU/Russia “sanctions for gas” dealings</a:t>
            </a:r>
          </a:p>
          <a:p>
            <a:r>
              <a:rPr lang="en-US" dirty="0"/>
              <a:t>Trump pushback on EU methane regs &amp; CSRD regulations</a:t>
            </a:r>
          </a:p>
          <a:p>
            <a:r>
              <a:rPr lang="en-US" dirty="0"/>
              <a:t>US trade/geopolitical tensions with India and South Korea</a:t>
            </a:r>
          </a:p>
          <a:p>
            <a:r>
              <a:rPr lang="en-US" dirty="0"/>
              <a:t>Power of Siberia 2 pipeline MOU- 50bcm</a:t>
            </a:r>
          </a:p>
          <a:p>
            <a:r>
              <a:rPr lang="en-US" dirty="0"/>
              <a:t>Will glut/lower prices stimulate demand?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64A04-B845-4688-60FA-E44460D2B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/>
              <a:t>policyschool.ca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75AC7-7B20-7412-C757-66E6A859D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tabLst>
                <a:tab pos="258763" algn="l"/>
              </a:tabLst>
            </a:pPr>
            <a:fld id="{3883C94C-0935-4FD7-B3E7-E9DAB6E06DA6}" type="slidenum">
              <a:rPr lang="en-CA" smtClean="0"/>
              <a:pPr algn="l">
                <a:tabLst>
                  <a:tab pos="258763" algn="l"/>
                </a:tabLst>
              </a:pPr>
              <a:t>19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20971-A529-3F33-E2B0-24C0D6450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935" y="4922918"/>
            <a:ext cx="706778" cy="65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3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04C73-2735-48F7-8621-3CAD7645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33AB5-DF4A-ADC7-F3C3-C9A24B4CD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Geopolitical context for Norwegian oil and gas sector</a:t>
            </a:r>
          </a:p>
          <a:p>
            <a:r>
              <a:rPr lang="en-US" dirty="0"/>
              <a:t>Key supply side changes- OPEC+ and US shale</a:t>
            </a:r>
          </a:p>
          <a:p>
            <a:r>
              <a:rPr lang="en-US" dirty="0"/>
              <a:t>Demand-side changes- China + chemicals</a:t>
            </a:r>
          </a:p>
          <a:p>
            <a:r>
              <a:rPr lang="en-US" dirty="0"/>
              <a:t>LNG – Asia plus AI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92FAB-0051-C09B-32B0-157065618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/>
              <a:t>policyschool.ca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E1510-561F-ABB2-8350-40C53A09D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tabLst>
                <a:tab pos="258763" algn="l"/>
              </a:tabLst>
            </a:pPr>
            <a:fld id="{3883C94C-0935-4FD7-B3E7-E9DAB6E06DA6}" type="slidenum">
              <a:rPr lang="en-CA" smtClean="0"/>
              <a:pPr algn="l">
                <a:tabLst>
                  <a:tab pos="258763" algn="l"/>
                </a:tabLst>
              </a:pPr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9383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numbers and lines">
            <a:extLst>
              <a:ext uri="{FF2B5EF4-FFF2-40B4-BE49-F238E27FC236}">
                <a16:creationId xmlns:a16="http://schemas.microsoft.com/office/drawing/2014/main" id="{0D3574A5-1549-5EBB-D7A3-E96E4F53F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8"/>
          <a:stretch>
            <a:fillRect/>
          </a:stretch>
        </p:blipFill>
        <p:spPr>
          <a:xfrm>
            <a:off x="4720746" y="1954273"/>
            <a:ext cx="5181600" cy="3966557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9FF8F-7FC5-B062-0696-2C4DC2AA9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7200" y="6588000"/>
            <a:ext cx="4114800" cy="29879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/>
              <a:t>policyschool.ca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649FD-EA1A-5707-E69A-262E2FBC2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540" y="6588000"/>
            <a:ext cx="434259" cy="273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tabLst>
                <a:tab pos="258763" algn="l"/>
              </a:tabLst>
            </a:pPr>
            <a:fld id="{3883C94C-0935-4FD7-B3E7-E9DAB6E06DA6}" type="slidenum">
              <a:rPr lang="en-CA" smtClean="0"/>
              <a:pPr>
                <a:spcAft>
                  <a:spcPts val="600"/>
                </a:spcAft>
                <a:tabLst>
                  <a:tab pos="258763" algn="l"/>
                </a:tabLst>
              </a:pPr>
              <a:t>20</a:t>
            </a:fld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C0DCF9-E32A-3C5C-7CC3-DDC9C1468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1" y="803564"/>
            <a:ext cx="12192000" cy="1059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559D5-E2BD-D298-A81F-0DFCA8EC8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311" y="5965144"/>
            <a:ext cx="2040470" cy="4332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0FAE49-C60C-6C03-1A0E-15B377A84210}"/>
              </a:ext>
            </a:extLst>
          </p:cNvPr>
          <p:cNvSpPr txBox="1"/>
          <p:nvPr/>
        </p:nvSpPr>
        <p:spPr>
          <a:xfrm>
            <a:off x="751716" y="4810995"/>
            <a:ext cx="29648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IEA (2025), New coal and natural gas-fired generation Final Investment Decisions, 2015-2025, IEA, Paris https://www.iea.org/data-and-statistics/charts/new-coal-and-natural-gas-fired-generation-final-investment-decisions-2015-2025, </a:t>
            </a:r>
            <a:r>
              <a:rPr lang="en-US" sz="1200" dirty="0" err="1"/>
              <a:t>Licence</a:t>
            </a:r>
            <a:r>
              <a:rPr lang="en-US" sz="1200" dirty="0"/>
              <a:t>: CC BY 4.0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E2A9B-233D-4A3B-4496-C6D86EE13011}"/>
              </a:ext>
            </a:extLst>
          </p:cNvPr>
          <p:cNvSpPr txBox="1"/>
          <p:nvPr/>
        </p:nvSpPr>
        <p:spPr>
          <a:xfrm>
            <a:off x="611470" y="2210267"/>
            <a:ext cx="3680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China’s “electro-state” dominating power plant construction</a:t>
            </a:r>
          </a:p>
          <a:p>
            <a:endParaRPr lang="en-US" dirty="0"/>
          </a:p>
          <a:p>
            <a:r>
              <a:rPr lang="en-US" dirty="0"/>
              <a:t>Coal outpacing gas-fired generation- particularly ex-OECD countries</a:t>
            </a:r>
          </a:p>
          <a:p>
            <a:br>
              <a:rPr lang="en-US" dirty="0"/>
            </a:br>
            <a:r>
              <a:rPr lang="en-US" dirty="0"/>
              <a:t>Gas too expensive in many non-OECD markets</a:t>
            </a:r>
          </a:p>
        </p:txBody>
      </p:sp>
    </p:spTree>
    <p:extLst>
      <p:ext uri="{BB962C8B-B14F-4D97-AF65-F5344CB8AC3E}">
        <p14:creationId xmlns:p14="http://schemas.microsoft.com/office/powerpoint/2010/main" val="228707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162884-41A0-81C5-01CB-387089378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33" y="1585854"/>
            <a:ext cx="2468319" cy="2262479"/>
          </a:xfrm>
        </p:spPr>
        <p:txBody>
          <a:bodyPr anchor="t">
            <a:normAutofit fontScale="90000"/>
          </a:bodyPr>
          <a:lstStyle/>
          <a:p>
            <a:r>
              <a:rPr lang="en-US" sz="2500" dirty="0"/>
              <a:t>Data center demand growth- peak in coal and gas demand by 2030? </a:t>
            </a: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How likely is that to happen?</a:t>
            </a:r>
          </a:p>
        </p:txBody>
      </p:sp>
      <p:pic>
        <p:nvPicPr>
          <p:cNvPr id="14" name="Content Placeholder 13" descr="A graph of different colors&#10;&#10;AI-generated content may be incorrect.">
            <a:extLst>
              <a:ext uri="{FF2B5EF4-FFF2-40B4-BE49-F238E27FC236}">
                <a16:creationId xmlns:a16="http://schemas.microsoft.com/office/drawing/2014/main" id="{C6B14AE0-52B5-1E77-5653-2381A83FD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7925" y="1537091"/>
            <a:ext cx="7507463" cy="4493462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E51ED-8BB9-1EEB-FEF7-8FE09EBD8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7200" y="6588000"/>
            <a:ext cx="4114800" cy="28806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A"/>
              <a:t>policyschool.ca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4EB07-6180-888F-CC19-E170CBC72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540" y="6588000"/>
            <a:ext cx="434259" cy="273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tabLst>
                <a:tab pos="258763" algn="l"/>
              </a:tabLst>
            </a:pPr>
            <a:fld id="{3883C94C-0935-4FD7-B3E7-E9DAB6E06DA6}" type="slidenum">
              <a:rPr lang="en-CA" smtClean="0"/>
              <a:pPr>
                <a:spcAft>
                  <a:spcPts val="600"/>
                </a:spcAft>
                <a:tabLst>
                  <a:tab pos="258763" algn="l"/>
                </a:tabLst>
              </a:pPr>
              <a:t>21</a:t>
            </a:fld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414425-B354-E294-8EB6-5B88A541574F}"/>
              </a:ext>
            </a:extLst>
          </p:cNvPr>
          <p:cNvSpPr txBox="1"/>
          <p:nvPr/>
        </p:nvSpPr>
        <p:spPr>
          <a:xfrm>
            <a:off x="3337840" y="504282"/>
            <a:ext cx="76854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Sources of global electricity generation for data </a:t>
            </a:r>
            <a:r>
              <a:rPr lang="en-US" sz="3200" b="1" dirty="0" err="1"/>
              <a:t>centres</a:t>
            </a:r>
            <a:r>
              <a:rPr lang="en-US" sz="3200" b="1" dirty="0"/>
              <a:t>, Base Case, 2020-2035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89E767-D865-DB63-6366-2E00FE2FF66A}"/>
              </a:ext>
            </a:extLst>
          </p:cNvPr>
          <p:cNvSpPr txBox="1"/>
          <p:nvPr/>
        </p:nvSpPr>
        <p:spPr>
          <a:xfrm>
            <a:off x="532933" y="4589729"/>
            <a:ext cx="33744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IEA (2025), Sources of global electricity generation for data </a:t>
            </a:r>
            <a:r>
              <a:rPr lang="en-US" sz="1200" dirty="0" err="1"/>
              <a:t>centres</a:t>
            </a:r>
            <a:r>
              <a:rPr lang="en-US" sz="1200" dirty="0"/>
              <a:t>, Base Case, 2020-2035, IEA, Paris https://www.iea.org/data-and-statistics/charts/sources-of-global-electricity-generation-for-data-centres-base-case-2020-2035, </a:t>
            </a:r>
            <a:r>
              <a:rPr lang="en-US" sz="1200" dirty="0" err="1"/>
              <a:t>Licence</a:t>
            </a:r>
            <a:r>
              <a:rPr lang="en-US" sz="1200" dirty="0"/>
              <a:t>: CC BY 4.0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7E6384C-579E-F6DC-E897-93C6AD767DD0}"/>
              </a:ext>
            </a:extLst>
          </p:cNvPr>
          <p:cNvCxnSpPr/>
          <p:nvPr/>
        </p:nvCxnSpPr>
        <p:spPr>
          <a:xfrm>
            <a:off x="3124667" y="2765639"/>
            <a:ext cx="5441522" cy="1256599"/>
          </a:xfrm>
          <a:prstGeom prst="straightConnector1">
            <a:avLst/>
          </a:prstGeom>
          <a:ln w="1016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33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B2B1607-8C90-E8A8-692B-21A0003E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00" y="1440000"/>
            <a:ext cx="3932237" cy="10699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Appliance and cooling demand electricity demand growth exceeds data centers</a:t>
            </a:r>
          </a:p>
        </p:txBody>
      </p:sp>
      <p:pic>
        <p:nvPicPr>
          <p:cNvPr id="7" name="Picture 6" descr="A graph of a number of blue and orange bars">
            <a:extLst>
              <a:ext uri="{FF2B5EF4-FFF2-40B4-BE49-F238E27FC236}">
                <a16:creationId xmlns:a16="http://schemas.microsoft.com/office/drawing/2014/main" id="{9EBE5559-E2DE-6E2C-637D-E98D773C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49" y="1386507"/>
            <a:ext cx="5939647" cy="4406034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FE000-7BE1-D9AA-DEE9-B05E11886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7200" y="6588000"/>
            <a:ext cx="4114800" cy="28806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A"/>
              <a:t>policyschool.ca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76CBF-34DC-EE8D-A847-399B35969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540" y="6588000"/>
            <a:ext cx="434259" cy="273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tabLst>
                <a:tab pos="258763" algn="l"/>
              </a:tabLst>
            </a:pPr>
            <a:fld id="{3883C94C-0935-4FD7-B3E7-E9DAB6E06DA6}" type="slidenum">
              <a:rPr lang="en-CA" smtClean="0"/>
              <a:pPr>
                <a:spcAft>
                  <a:spcPts val="600"/>
                </a:spcAft>
                <a:tabLst>
                  <a:tab pos="258763" algn="l"/>
                </a:tabLst>
              </a:pPr>
              <a:t>22</a:t>
            </a:fld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7B1255-DAE2-982D-CFBC-F2377BF23954}"/>
              </a:ext>
            </a:extLst>
          </p:cNvPr>
          <p:cNvSpPr txBox="1"/>
          <p:nvPr/>
        </p:nvSpPr>
        <p:spPr>
          <a:xfrm>
            <a:off x="528725" y="4830438"/>
            <a:ext cx="43742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IEA (2025), Increase in electricity demand by sector, Base Case, 2024-2030, IEA, Paris https://www.iea.org/data-and-statistics/charts/increase-in-electricity-demand-by-sector-base-case-2024-2030, </a:t>
            </a:r>
            <a:r>
              <a:rPr lang="en-US" sz="1400" dirty="0" err="1"/>
              <a:t>Licence</a:t>
            </a:r>
            <a:r>
              <a:rPr lang="en-US" sz="1400" dirty="0"/>
              <a:t>: CC BY 4.0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79B00C-5C76-6E6F-B610-AD65B3EC4D60}"/>
              </a:ext>
            </a:extLst>
          </p:cNvPr>
          <p:cNvSpPr txBox="1"/>
          <p:nvPr/>
        </p:nvSpPr>
        <p:spPr>
          <a:xfrm>
            <a:off x="5362984" y="622690"/>
            <a:ext cx="523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IEA Global Electricity Demand Growth by Sector 2024-2030 (</a:t>
            </a:r>
            <a:r>
              <a:rPr lang="en-US" dirty="0" err="1"/>
              <a:t>Twh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DAA40D-1AEF-953F-D40A-A409EC6A74D3}"/>
                  </a:ext>
                </a:extLst>
              </p14:cNvPr>
              <p14:cNvContentPartPr/>
              <p14:nvPr/>
            </p14:nvContentPartPr>
            <p14:xfrm>
              <a:off x="5811663" y="3354341"/>
              <a:ext cx="84096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DAA40D-1AEF-953F-D40A-A409EC6A74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8023" y="3246341"/>
                <a:ext cx="9486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208720-89A4-9E37-6546-7F54EEA087FA}"/>
                  </a:ext>
                </a:extLst>
              </p14:cNvPr>
              <p14:cNvContentPartPr/>
              <p14:nvPr/>
            </p14:nvContentPartPr>
            <p14:xfrm>
              <a:off x="5873223" y="3847901"/>
              <a:ext cx="747000" cy="1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208720-89A4-9E37-6546-7F54EEA087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9223" y="3739901"/>
                <a:ext cx="8546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BEDFAF-D1FB-1C27-BB77-C49AB394390F}"/>
                  </a:ext>
                </a:extLst>
              </p14:cNvPr>
              <p14:cNvContentPartPr/>
              <p14:nvPr/>
            </p14:nvContentPartPr>
            <p14:xfrm>
              <a:off x="5997423" y="2899661"/>
              <a:ext cx="645120" cy="17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BEDFAF-D1FB-1C27-BB77-C49AB39439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43423" y="2792021"/>
                <a:ext cx="752760" cy="2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339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9A38F-705B-AE9B-86CD-062FB0731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D5C5-E255-F57E-41E4-267315F4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44" y="1358029"/>
            <a:ext cx="11084508" cy="6457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Heat key driver of coal demand in SE Asia: </a:t>
            </a:r>
            <a:br>
              <a:rPr lang="en-US" b="1" dirty="0"/>
            </a:br>
            <a:r>
              <a:rPr lang="en-US" b="1" dirty="0"/>
              <a:t>redefining energy security &amp; highlighting energy/public health link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E7DEE-1778-BD5A-A849-30D73224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GEOCAP Advisors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70832-3D60-6BB7-DF4A-DF250046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5E3C7-FFC2-B489-FFF6-EE824374B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887" y="323184"/>
            <a:ext cx="2219136" cy="792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EA2AB4-8EF5-E5E3-224B-0B83C18B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9" y="157641"/>
            <a:ext cx="4057234" cy="95809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866778-4522-03E7-66D6-9E8B890F9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“Electricity demand in Southeast Asia is set to surge at an annual rate of 4%, the report projects, with growing use of air conditioning amid more frequent heatwaves a big driver of increased electricity consumption.”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https://www.iea.org/news/southeast-asias-role-in-the-global-energy-system-is-set-to-grow-strongly-over-next-decade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0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6D9C-3CDC-76C5-BFE4-09217BBB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239" y="1058533"/>
            <a:ext cx="10515600" cy="85388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Shipping/maritime markets are opportunity for abated 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594C8-7178-7199-686D-FC47C5F06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2739" y="2293799"/>
            <a:ext cx="4895055" cy="312420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Shipping</a:t>
            </a:r>
            <a:r>
              <a:rPr lang="en-US" dirty="0"/>
              <a:t>:  grey/green/blue competition – layered on top of LNG/methanol/ammonia competition</a:t>
            </a:r>
          </a:p>
          <a:p>
            <a:r>
              <a:rPr lang="en-US" dirty="0"/>
              <a:t>Dual-fuel bunker/LNG winning for now</a:t>
            </a:r>
          </a:p>
          <a:p>
            <a:r>
              <a:rPr lang="en-US" dirty="0"/>
              <a:t>IMO ratification + EU leadership driving decarbonization</a:t>
            </a:r>
          </a:p>
          <a:p>
            <a:r>
              <a:rPr lang="en-US" dirty="0"/>
              <a:t>Traditional fuel oil/bunker market +/- 5mmbpd globally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8A2FCA-46BE-6F24-8D0D-D34780D1EE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7173" y="2481098"/>
            <a:ext cx="4895850" cy="275369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31F0C-AED7-77A5-BF29-0375F00C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 - GEOCAP Advisors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06BFA-00DD-7224-AE6E-851AE0CA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73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13A352-3A4C-BAFA-28A9-B0155F41B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154" y="2128266"/>
            <a:ext cx="3387547" cy="39696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“Fragile &amp; Failed” group of producers have relatively low production costs but are offset by higher country risk and cost of capital. </a:t>
            </a:r>
          </a:p>
          <a:p>
            <a:r>
              <a:rPr lang="en-US" dirty="0"/>
              <a:t>In practical terms, this means future investment will typically demand a higher rate of return to account for above-ground risk. </a:t>
            </a:r>
          </a:p>
          <a:p>
            <a:r>
              <a:rPr lang="en-US" dirty="0"/>
              <a:t>In the peak demand scenarios, markets will be more averse to funding such projects</a:t>
            </a:r>
          </a:p>
          <a:p>
            <a:r>
              <a:rPr lang="en-US" dirty="0"/>
              <a:t>Norway and other innovative producers will be more resilient upstream markets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78FBDB-C90A-372F-32F3-C65D2FE37E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5096" y="1540332"/>
            <a:ext cx="6406410" cy="47093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76A36-9D6B-8143-E248-5E154FE35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/>
              <a:t>policyschool.ca</a:t>
            </a:r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6EAC98-CC29-061D-DB0D-F1E60E30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06" y="686449"/>
            <a:ext cx="10515600" cy="85388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Conclusion- Norway and other advanced producers likely to outlast “Fragile &amp; Failed Petro-States”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443C0-C33F-2591-3440-EBBFB4A44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258763" algn="l"/>
              </a:tabLst>
            </a:pPr>
            <a:fld id="{3883C94C-0935-4FD7-B3E7-E9DAB6E06DA6}" type="slidenum">
              <a:rPr lang="en-CA" smtClean="0"/>
              <a:pPr>
                <a:tabLst>
                  <a:tab pos="258763" algn="l"/>
                </a:tabLst>
              </a:pPr>
              <a:t>25</a:t>
            </a:fld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3CF79-547B-5AE4-1FD6-E1F8DD1B8E56}"/>
              </a:ext>
            </a:extLst>
          </p:cNvPr>
          <p:cNvSpPr txBox="1"/>
          <p:nvPr/>
        </p:nvSpPr>
        <p:spPr>
          <a:xfrm>
            <a:off x="3102229" y="6249650"/>
            <a:ext cx="899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/https://www.atlanticcouncil.org/wp-content/uploads/2021/06/Final-Shifting_Gears_Geopolitics-of-the-Global-Energy-Transition.pdf</a:t>
            </a:r>
          </a:p>
        </p:txBody>
      </p:sp>
    </p:spTree>
    <p:extLst>
      <p:ext uri="{BB962C8B-B14F-4D97-AF65-F5344CB8AC3E}">
        <p14:creationId xmlns:p14="http://schemas.microsoft.com/office/powerpoint/2010/main" val="388278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F171-7454-D35F-397A-FE1CD587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448" y="166370"/>
            <a:ext cx="10224064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Norway’s offshore origins: the </a:t>
            </a:r>
            <a:br>
              <a:rPr lang="en-US" b="1" dirty="0"/>
            </a:br>
            <a:r>
              <a:rPr lang="en-US" b="1" dirty="0"/>
              <a:t>age of energy insecurity, before the shale boom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B83E2-9BFD-A8FD-82D3-6153A1A2B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18" y="2084705"/>
            <a:ext cx="2889795" cy="420624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800" dirty="0"/>
              <a:t>Energy insecurity</a:t>
            </a:r>
          </a:p>
          <a:p>
            <a:r>
              <a:rPr lang="en-US" sz="2800" dirty="0"/>
              <a:t>North American import dependence</a:t>
            </a:r>
          </a:p>
          <a:p>
            <a:r>
              <a:rPr lang="en-US" sz="2800" dirty="0"/>
              <a:t>Peak oil</a:t>
            </a:r>
          </a:p>
          <a:p>
            <a:r>
              <a:rPr lang="en-US" sz="2800" dirty="0"/>
              <a:t>Nationalization </a:t>
            </a:r>
          </a:p>
          <a:p>
            <a:r>
              <a:rPr lang="en-US" sz="2800" dirty="0"/>
              <a:t>Oil transit chokepoints</a:t>
            </a:r>
          </a:p>
          <a:p>
            <a:r>
              <a:rPr lang="en-US" sz="2800" dirty="0"/>
              <a:t>Producer-consumer dialogue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066DA-B97C-E1A0-BD02-A428B455C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39" r="2937" b="3"/>
          <a:stretch/>
        </p:blipFill>
        <p:spPr>
          <a:xfrm>
            <a:off x="6410645" y="4187825"/>
            <a:ext cx="2563707" cy="1926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6DE722-6FD1-78F2-927C-3AE426D2D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45" y="2181164"/>
            <a:ext cx="2563707" cy="1935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292A90-E03F-BA6D-FEE9-4C837C8F8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031" y="2238599"/>
            <a:ext cx="2531879" cy="1924050"/>
          </a:xfrm>
          <a:prstGeom prst="rect">
            <a:avLst/>
          </a:prstGeom>
        </p:spPr>
      </p:pic>
      <p:pic>
        <p:nvPicPr>
          <p:cNvPr id="1026" name="Picture 2" descr="First well spudded – Ekofisk">
            <a:extLst>
              <a:ext uri="{FF2B5EF4-FFF2-40B4-BE49-F238E27FC236}">
                <a16:creationId xmlns:a16="http://schemas.microsoft.com/office/drawing/2014/main" id="{65FA199F-D86A-3EC0-1CD7-C4F8D930A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08" y="2181164"/>
            <a:ext cx="2762250" cy="192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32 China Oil Refinery Stock Photos - Free &amp; Royalty-Free Stock Photos from  Dreamstime">
            <a:extLst>
              <a:ext uri="{FF2B5EF4-FFF2-40B4-BE49-F238E27FC236}">
                <a16:creationId xmlns:a16="http://schemas.microsoft.com/office/drawing/2014/main" id="{E7CE5B3D-DEF7-23A8-A88F-B317DEC89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31" y="4241147"/>
            <a:ext cx="2762250" cy="17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44B345-546C-C35B-9D79-A6914B20E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0906" y="424114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9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64A2-94BC-93F1-B850-9C5CCB73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17" y="1016886"/>
            <a:ext cx="10822223" cy="1066717"/>
          </a:xfrm>
        </p:spPr>
        <p:txBody>
          <a:bodyPr/>
          <a:lstStyle/>
          <a:p>
            <a:pPr algn="ctr"/>
            <a:r>
              <a:rPr lang="en-US" b="1" dirty="0"/>
              <a:t>Global supply/demand factors- spare capacity, EM growth, electrification- drive upstream investment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62280-EF07-A5AD-EF38-C9E503C41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/>
              <a:t>policyschool.ca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B14A0-346D-D751-2936-3FB35AF25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tabLst>
                <a:tab pos="258763" algn="l"/>
              </a:tabLst>
            </a:pPr>
            <a:fld id="{3883C94C-0935-4FD7-B3E7-E9DAB6E06DA6}" type="slidenum">
              <a:rPr lang="en-CA" smtClean="0"/>
              <a:pPr algn="l">
                <a:tabLst>
                  <a:tab pos="258763" algn="l"/>
                </a:tabLst>
              </a:pPr>
              <a:t>4</a:t>
            </a:fld>
            <a:endParaRPr lang="en-CA" dirty="0"/>
          </a:p>
        </p:txBody>
      </p:sp>
      <p:pic>
        <p:nvPicPr>
          <p:cNvPr id="7" name="Picture 6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E651393B-29D6-66A1-D7A0-9C2FC801E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04" y="2042057"/>
            <a:ext cx="7812265" cy="38633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32D112-B6CA-ABF7-3A36-56D3EAEEF2FD}"/>
              </a:ext>
            </a:extLst>
          </p:cNvPr>
          <p:cNvSpPr txBox="1"/>
          <p:nvPr/>
        </p:nvSpPr>
        <p:spPr>
          <a:xfrm>
            <a:off x="9200043" y="2306078"/>
            <a:ext cx="22383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do these global trends interact with domestic policy?</a:t>
            </a:r>
          </a:p>
          <a:p>
            <a:endParaRPr lang="en-US" b="1" dirty="0"/>
          </a:p>
          <a:p>
            <a:r>
              <a:rPr lang="en-US" b="1" i="1" dirty="0"/>
              <a:t>Global determines the size of the upstream pie; domestic factors shape the size of the slice…. </a:t>
            </a:r>
          </a:p>
          <a:p>
            <a:endParaRPr lang="en-US" b="1" i="1" dirty="0"/>
          </a:p>
          <a:p>
            <a:r>
              <a:rPr lang="en-US" b="1" i="1" dirty="0"/>
              <a:t>Norwegian policy will influence competitiveness</a:t>
            </a:r>
          </a:p>
        </p:txBody>
      </p:sp>
    </p:spTree>
    <p:extLst>
      <p:ext uri="{BB962C8B-B14F-4D97-AF65-F5344CB8AC3E}">
        <p14:creationId xmlns:p14="http://schemas.microsoft.com/office/powerpoint/2010/main" val="202450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EA14-BF3A-1C65-4384-B2F3B6F4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92" y="625744"/>
            <a:ext cx="10505638" cy="78855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/>
              <a:t>OPEC+ “Core” + Chinese NOCs </a:t>
            </a:r>
            <a:br>
              <a:rPr lang="en-US" b="1" dirty="0"/>
            </a:br>
            <a:r>
              <a:rPr lang="en-US" b="1" dirty="0"/>
              <a:t>Outspending Non-Core OPEC and Majors/Independents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3CC73E-625A-6E44-1EB5-7D4E1FFE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54" y="1847208"/>
            <a:ext cx="8025154" cy="4112893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86569-0480-7AE2-5784-A3F652C57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7200" y="6588000"/>
            <a:ext cx="4121181" cy="2747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CA"/>
              <a:t>policyschool.ca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D5492-9930-1EF0-8F2D-0AC401F1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tabLst>
                <a:tab pos="258763" algn="l"/>
              </a:tabLst>
            </a:pPr>
            <a:fld id="{3883C94C-0935-4FD7-B3E7-E9DAB6E06DA6}" type="slidenum">
              <a:rPr lang="en-CA" smtClean="0"/>
              <a:pPr>
                <a:spcAft>
                  <a:spcPts val="600"/>
                </a:spcAft>
                <a:tabLst>
                  <a:tab pos="258763" algn="l"/>
                </a:tabLst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856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DB9E-9AF0-6FE3-F0CE-D219B8C6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76" y="291310"/>
            <a:ext cx="11096216" cy="668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Current Norwegian OCS Context: Global uncertainties around the direction and timing of the energy transition and geopolitics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8F80226-CB91-9893-847C-EEA53A312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335031"/>
              </p:ext>
            </p:extLst>
          </p:nvPr>
        </p:nvGraphicFramePr>
        <p:xfrm>
          <a:off x="1484313" y="1270001"/>
          <a:ext cx="10018712" cy="490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3E54B-5145-8CC5-D3AA-841F88374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GEOCAP Advisors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09A3E-3AE6-B9E5-54C4-504B529E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1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2C41214-081B-48BE-8DCC-7C2C5B54DB1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3393539"/>
              </p:ext>
            </p:extLst>
          </p:nvPr>
        </p:nvGraphicFramePr>
        <p:xfrm>
          <a:off x="418774" y="1253788"/>
          <a:ext cx="11218524" cy="4986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754">
                  <a:extLst>
                    <a:ext uri="{9D8B030D-6E8A-4147-A177-3AD203B41FA5}">
                      <a16:colId xmlns:a16="http://schemas.microsoft.com/office/drawing/2014/main" val="3398866010"/>
                    </a:ext>
                  </a:extLst>
                </a:gridCol>
                <a:gridCol w="1869754">
                  <a:extLst>
                    <a:ext uri="{9D8B030D-6E8A-4147-A177-3AD203B41FA5}">
                      <a16:colId xmlns:a16="http://schemas.microsoft.com/office/drawing/2014/main" val="467469627"/>
                    </a:ext>
                  </a:extLst>
                </a:gridCol>
                <a:gridCol w="1869754">
                  <a:extLst>
                    <a:ext uri="{9D8B030D-6E8A-4147-A177-3AD203B41FA5}">
                      <a16:colId xmlns:a16="http://schemas.microsoft.com/office/drawing/2014/main" val="3606816963"/>
                    </a:ext>
                  </a:extLst>
                </a:gridCol>
                <a:gridCol w="1869754">
                  <a:extLst>
                    <a:ext uri="{9D8B030D-6E8A-4147-A177-3AD203B41FA5}">
                      <a16:colId xmlns:a16="http://schemas.microsoft.com/office/drawing/2014/main" val="574578352"/>
                    </a:ext>
                  </a:extLst>
                </a:gridCol>
                <a:gridCol w="1869754">
                  <a:extLst>
                    <a:ext uri="{9D8B030D-6E8A-4147-A177-3AD203B41FA5}">
                      <a16:colId xmlns:a16="http://schemas.microsoft.com/office/drawing/2014/main" val="906224581"/>
                    </a:ext>
                  </a:extLst>
                </a:gridCol>
                <a:gridCol w="1869754">
                  <a:extLst>
                    <a:ext uri="{9D8B030D-6E8A-4147-A177-3AD203B41FA5}">
                      <a16:colId xmlns:a16="http://schemas.microsoft.com/office/drawing/2014/main" val="1901659010"/>
                    </a:ext>
                  </a:extLst>
                </a:gridCol>
              </a:tblGrid>
              <a:tr h="36314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1985-86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1997-98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2014-15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2024-25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3257944"/>
                  </a:ext>
                </a:extLst>
              </a:tr>
              <a:tr h="1826854">
                <a:tc>
                  <a:txBody>
                    <a:bodyPr/>
                    <a:lstStyle/>
                    <a:p>
                      <a:r>
                        <a:rPr lang="en-US" sz="1550" dirty="0"/>
                        <a:t>Cause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OPEC over-production; non-OPEC growth in Alaska/North Sea; post-oil shock efficiency &amp; fuel-switching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Asia financial crisis; Venezuela-Saudi-Mexico market share battle; Iraq production recovery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Surging US shale supply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Saudi-Russia tensions over burden-sharing/quota allocation; surging US shale supply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Russia-Ukraine war; unwinding OPEC+ COVID-era cuts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6312350"/>
                  </a:ext>
                </a:extLst>
              </a:tr>
              <a:tr h="573923">
                <a:tc>
                  <a:txBody>
                    <a:bodyPr/>
                    <a:lstStyle/>
                    <a:p>
                      <a:r>
                        <a:rPr lang="en-US" sz="1550" dirty="0"/>
                        <a:t>Saudi spare capacity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7mmbpd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4mmbpd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2.5mmbpd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0 (March 2020)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2.2mmbpd (Sept 2025)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1030166"/>
                  </a:ext>
                </a:extLst>
              </a:tr>
              <a:tr h="573923">
                <a:tc>
                  <a:txBody>
                    <a:bodyPr/>
                    <a:lstStyle/>
                    <a:p>
                      <a:r>
                        <a:rPr lang="en-US" sz="1550" dirty="0"/>
                        <a:t>Annual Brent crude price year/year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$27 (1985) to $14 (1986)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$19 (1997) to $12 (1998)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$98 (2014) to $54 (2015)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$64 (2019) to $40 (2020)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$129 (Mar 2022) to $66 (Sept 2025)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3664563"/>
                  </a:ext>
                </a:extLst>
              </a:tr>
              <a:tr h="573923">
                <a:tc>
                  <a:txBody>
                    <a:bodyPr/>
                    <a:lstStyle/>
                    <a:p>
                      <a:r>
                        <a:rPr lang="en-US" sz="1550" dirty="0"/>
                        <a:t>US rig count decline to trough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1,950 (Nov 1985) to 754 (Apr 1987)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1009 (Nov 1997) to 496 (Apr 1999)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1,925 (Nov 2014) to 407 (May 2016)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676 (Feb 2020) to 172 (Aug 2020)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784 (Dec 2022) to 542 (Sept 2025)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91110126"/>
                  </a:ext>
                </a:extLst>
              </a:tr>
              <a:tr h="1075095">
                <a:tc>
                  <a:txBody>
                    <a:bodyPr/>
                    <a:lstStyle/>
                    <a:p>
                      <a:r>
                        <a:rPr lang="en-US" sz="1550" dirty="0"/>
                        <a:t>Exit catalyst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Saudi implementation of production cuts in 1987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“Troika” agreement in March 1998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OPEC+ agreement reached November 2016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OPEC++/G20 agreement- April 2020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50" dirty="0"/>
                        <a:t>????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785867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66C89F9-E409-429E-B4FE-933E7B1F5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9" y="172955"/>
            <a:ext cx="11068334" cy="7949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OPEC+: Saudi remains a swing producer to</a:t>
            </a:r>
            <a:br>
              <a:rPr lang="en-US" b="1" dirty="0"/>
            </a:br>
            <a:r>
              <a:rPr lang="en-US" b="1" dirty="0"/>
              <a:t>balance US/Russia/China relationships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1FE23D-9B7F-4FA0-A58F-FA3E607E3D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 EIA, Baker Hughes, BP World Review of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90875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8764-7951-ABBD-412E-59CF2499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902" y="1041703"/>
            <a:ext cx="10505638" cy="1066717"/>
          </a:xfrm>
        </p:spPr>
        <p:txBody>
          <a:bodyPr/>
          <a:lstStyle/>
          <a:p>
            <a:r>
              <a:rPr lang="en-US" b="1" dirty="0"/>
              <a:t>Another market share war? </a:t>
            </a:r>
            <a:br>
              <a:rPr lang="en-US" b="1" dirty="0"/>
            </a:br>
            <a:r>
              <a:rPr lang="en-US" b="1" dirty="0"/>
              <a:t>How would this time be different than 2015?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FEA58-B493-257F-FBCF-1DF354FD9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/>
              <a:t>policyschool.ca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46246-4F69-2AD9-ABB4-EE8A9B160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tabLst>
                <a:tab pos="258763" algn="l"/>
              </a:tabLst>
            </a:pPr>
            <a:fld id="{3883C94C-0935-4FD7-B3E7-E9DAB6E06DA6}" type="slidenum">
              <a:rPr lang="en-CA" smtClean="0"/>
              <a:pPr algn="l">
                <a:tabLst>
                  <a:tab pos="258763" algn="l"/>
                </a:tabLst>
              </a:pPr>
              <a:t>8</a:t>
            </a:fld>
            <a:endParaRPr lang="en-CA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F63537C-4FC9-FD67-1C29-12E3275E1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07458"/>
              </p:ext>
            </p:extLst>
          </p:nvPr>
        </p:nvGraphicFramePr>
        <p:xfrm>
          <a:off x="1150012" y="2249536"/>
          <a:ext cx="9710592" cy="3791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864">
                  <a:extLst>
                    <a:ext uri="{9D8B030D-6E8A-4147-A177-3AD203B41FA5}">
                      <a16:colId xmlns:a16="http://schemas.microsoft.com/office/drawing/2014/main" val="3663102972"/>
                    </a:ext>
                  </a:extLst>
                </a:gridCol>
                <a:gridCol w="3236864">
                  <a:extLst>
                    <a:ext uri="{9D8B030D-6E8A-4147-A177-3AD203B41FA5}">
                      <a16:colId xmlns:a16="http://schemas.microsoft.com/office/drawing/2014/main" val="555145096"/>
                    </a:ext>
                  </a:extLst>
                </a:gridCol>
                <a:gridCol w="3236864">
                  <a:extLst>
                    <a:ext uri="{9D8B030D-6E8A-4147-A177-3AD203B41FA5}">
                      <a16:colId xmlns:a16="http://schemas.microsoft.com/office/drawing/2014/main" val="661474781"/>
                    </a:ext>
                  </a:extLst>
                </a:gridCol>
              </a:tblGrid>
              <a:tr h="5856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00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OPEC+ (Saudi/UAE)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Pursued market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Currently unwinding COVID-era cuts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928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OPEC+  (Russia)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Pursued market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Constrained by sanctions and under-investment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793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US shale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Ramped from 9mmbpd to 13mmbpd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Expected to top out around 14mmpd and decline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183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Capital markets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NOCs and shale able to access debt markets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Capital providers (OPEC governments, financial markets) prefer dividends to reinvestment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55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Climate/ESG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27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46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64A2-94BC-93F1-B850-9C5CCB73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17" y="1016886"/>
            <a:ext cx="10822223" cy="1066717"/>
          </a:xfrm>
        </p:spPr>
        <p:txBody>
          <a:bodyPr/>
          <a:lstStyle/>
          <a:p>
            <a:pPr algn="ctr"/>
            <a:r>
              <a:rPr lang="en-US" b="1" dirty="0"/>
              <a:t>Can the US shale still be a swing producer now?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62280-EF07-A5AD-EF38-C9E503C41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/>
              <a:t>policyschool.ca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B14A0-346D-D751-2936-3FB35AF25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>
              <a:tabLst>
                <a:tab pos="258763" algn="l"/>
              </a:tabLst>
            </a:pPr>
            <a:fld id="{3883C94C-0935-4FD7-B3E7-E9DAB6E06DA6}" type="slidenum">
              <a:rPr lang="en-CA" smtClean="0"/>
              <a:pPr algn="l">
                <a:tabLst>
                  <a:tab pos="258763" algn="l"/>
                </a:tabLst>
              </a:pPr>
              <a:t>9</a:t>
            </a:fld>
            <a:endParaRPr lang="en-CA" dirty="0"/>
          </a:p>
        </p:txBody>
      </p:sp>
      <p:pic>
        <p:nvPicPr>
          <p:cNvPr id="7" name="Picture 6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E651393B-29D6-66A1-D7A0-9C2FC801E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04" y="2042057"/>
            <a:ext cx="7812265" cy="38633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32D112-B6CA-ABF7-3A36-56D3EAEEF2FD}"/>
              </a:ext>
            </a:extLst>
          </p:cNvPr>
          <p:cNvSpPr txBox="1"/>
          <p:nvPr/>
        </p:nvSpPr>
        <p:spPr>
          <a:xfrm>
            <a:off x="9200043" y="2306078"/>
            <a:ext cx="2238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Greater elasticity of supply in North America, especially US</a:t>
            </a:r>
          </a:p>
          <a:p>
            <a:endParaRPr lang="en-US" b="1" i="1" dirty="0"/>
          </a:p>
          <a:p>
            <a:r>
              <a:rPr lang="en-US" b="1" i="1" dirty="0"/>
              <a:t>Market-driven vs government-driven</a:t>
            </a:r>
          </a:p>
          <a:p>
            <a:endParaRPr lang="en-US" b="1" i="1" dirty="0"/>
          </a:p>
          <a:p>
            <a:r>
              <a:rPr lang="en-US" b="1" i="1" dirty="0"/>
              <a:t>Could that be changing?</a:t>
            </a:r>
          </a:p>
        </p:txBody>
      </p:sp>
    </p:spTree>
    <p:extLst>
      <p:ext uri="{BB962C8B-B14F-4D97-AF65-F5344CB8AC3E}">
        <p14:creationId xmlns:p14="http://schemas.microsoft.com/office/powerpoint/2010/main" val="1426576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9C0534"/>
      </a:dk2>
      <a:lt2>
        <a:srgbClr val="D6001C"/>
      </a:lt2>
      <a:accent1>
        <a:srgbClr val="FFCD00"/>
      </a:accent1>
      <a:accent2>
        <a:srgbClr val="FFA300"/>
      </a:accent2>
      <a:accent3>
        <a:srgbClr val="C7C8CA"/>
      </a:accent3>
      <a:accent4>
        <a:srgbClr val="D6001C"/>
      </a:accent4>
      <a:accent5>
        <a:srgbClr val="9C0534"/>
      </a:accent5>
      <a:accent6>
        <a:srgbClr val="FFFFFF"/>
      </a:accent6>
      <a:hlink>
        <a:srgbClr val="000000"/>
      </a:hlink>
      <a:folHlink>
        <a:srgbClr val="FFFFFF"/>
      </a:folHlink>
    </a:clrScheme>
    <a:fontScheme name="SPP PowerPoint">
      <a:majorFont>
        <a:latin typeface="Gotham Bold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3D07546BCCBF44BB24EB890DC68F3D" ma:contentTypeVersion="18" ma:contentTypeDescription="Create a new document." ma:contentTypeScope="" ma:versionID="a403581e575d17c1a2e855f9ecb28801">
  <xsd:schema xmlns:xsd="http://www.w3.org/2001/XMLSchema" xmlns:xs="http://www.w3.org/2001/XMLSchema" xmlns:p="http://schemas.microsoft.com/office/2006/metadata/properties" xmlns:ns2="b62daca5-7b57-4929-a079-7ca4faf8a029" xmlns:ns3="26ad4508-ee5e-4c3e-baf3-fc5cc5603a05" targetNamespace="http://schemas.microsoft.com/office/2006/metadata/properties" ma:root="true" ma:fieldsID="69f1d72a409ef67e186f9a82f29454a7" ns2:_="" ns3:_="">
    <xsd:import namespace="b62daca5-7b57-4929-a079-7ca4faf8a029"/>
    <xsd:import namespace="26ad4508-ee5e-4c3e-baf3-fc5cc5603a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ypeofDoc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daca5-7b57-4929-a079-7ca4faf8a0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ypeofDoc" ma:index="10" nillable="true" ma:displayName="Type of Doc" ma:format="Dropdown" ma:internalName="TypeofDoc">
      <xsd:simpleType>
        <xsd:restriction base="dms:Choice">
          <xsd:enumeration value="HR Docs"/>
          <xsd:enumeration value="Expense and Accounting Docs"/>
          <xsd:enumeration value="Image"/>
          <xsd:enumeration value="Branding Doc"/>
        </xsd:restriction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d23ff3b-8b4b-4ebe-81e4-de565bb03c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d4508-ee5e-4c3e-baf3-fc5cc5603a0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b964a14-2d16-4dad-883f-4d61a0900f3a}" ma:internalName="TaxCatchAll" ma:showField="CatchAllData" ma:web="26ad4508-ee5e-4c3e-baf3-fc5cc5603a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2daca5-7b57-4929-a079-7ca4faf8a029">
      <Terms xmlns="http://schemas.microsoft.com/office/infopath/2007/PartnerControls"/>
    </lcf76f155ced4ddcb4097134ff3c332f>
    <TypeofDoc xmlns="b62daca5-7b57-4929-a079-7ca4faf8a029" xsi:nil="true"/>
    <TaxCatchAll xmlns="26ad4508-ee5e-4c3e-baf3-fc5cc5603a05" xsi:nil="true"/>
  </documentManagement>
</p:properties>
</file>

<file path=customXml/itemProps1.xml><?xml version="1.0" encoding="utf-8"?>
<ds:datastoreItem xmlns:ds="http://schemas.openxmlformats.org/officeDocument/2006/customXml" ds:itemID="{114637E4-5576-44D8-AAE4-04D51AAC3E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436BD0-176E-4ADD-B288-4D9945E328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daca5-7b57-4929-a079-7ca4faf8a029"/>
    <ds:schemaRef ds:uri="26ad4508-ee5e-4c3e-baf3-fc5cc5603a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AB9613-FDF2-4B3F-B8E9-BAFB42C9DED5}">
  <ds:schemaRefs>
    <ds:schemaRef ds:uri="26ad4508-ee5e-4c3e-baf3-fc5cc5603a05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62daca5-7b57-4929-a079-7ca4faf8a029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c609a0ec-a5e3-4631-9686-192280bd9151}" enabled="0" method="" siteId="{c609a0ec-a5e3-4631-9686-192280bd915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9161</TotalTime>
  <Words>1699</Words>
  <Application>Microsoft Office PowerPoint</Application>
  <PresentationFormat>Widescreen</PresentationFormat>
  <Paragraphs>222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Gotham Bold</vt:lpstr>
      <vt:lpstr>Gotham Book</vt:lpstr>
      <vt:lpstr>Office Theme</vt:lpstr>
      <vt:lpstr> Norway’s Outer Continental Shelf: Strategic Options for an Evolving Global Market and Geopolitical Landscape  Presented to Top Executives Conference Norwegian Offshore Industry Authority  </vt:lpstr>
      <vt:lpstr>Overview</vt:lpstr>
      <vt:lpstr>Norway’s offshore origins: the  age of energy insecurity, before the shale boom</vt:lpstr>
      <vt:lpstr>Global supply/demand factors- spare capacity, EM growth, electrification- drive upstream investment</vt:lpstr>
      <vt:lpstr>OPEC+ “Core” + Chinese NOCs  Outspending Non-Core OPEC and Majors/Independents </vt:lpstr>
      <vt:lpstr>Current Norwegian OCS Context: Global uncertainties around the direction and timing of the energy transition and geopolitics </vt:lpstr>
      <vt:lpstr>OPEC+: Saudi remains a swing producer to balance US/Russia/China relationships</vt:lpstr>
      <vt:lpstr>Another market share war?  How would this time be different than 2015?</vt:lpstr>
      <vt:lpstr>Can the US shale still be a swing producer now?</vt:lpstr>
      <vt:lpstr>US reindustrialization: sticks, carrots, and energy abundance?</vt:lpstr>
      <vt:lpstr>Trump team: cheap energy, not clean energy </vt:lpstr>
      <vt:lpstr>Houston, we have a problem</vt:lpstr>
      <vt:lpstr>Geopolitics: economic warfare and sanctions</vt:lpstr>
      <vt:lpstr> Geopolitics: Great power competition in a post-institutionalist world</vt:lpstr>
      <vt:lpstr>Asia’s petrochemical boom-  from OPEC customers to competitors? </vt:lpstr>
      <vt:lpstr>Oil Products Diversification: Asian demand in flux</vt:lpstr>
      <vt:lpstr>Preparing for the era of “crude-to-chemicals” </vt:lpstr>
      <vt:lpstr>LNG to Asia equation =  “more expensive coal, less expensive gas”</vt:lpstr>
      <vt:lpstr>LNG market update: key developments</vt:lpstr>
      <vt:lpstr>PowerPoint Presentation</vt:lpstr>
      <vt:lpstr>Data center demand growth- peak in coal and gas demand by 2030?   How likely is that to happen?</vt:lpstr>
      <vt:lpstr>Appliance and cooling demand electricity demand growth exceeds data centers</vt:lpstr>
      <vt:lpstr>Heat key driver of coal demand in SE Asia:  redefining energy security &amp; highlighting energy/public health link</vt:lpstr>
      <vt:lpstr>Shipping/maritime markets are opportunity for abated gas</vt:lpstr>
      <vt:lpstr>Conclusion- Norway and other advanced producers likely to outlast “Fragile &amp; Failed Petro-States”</vt:lpstr>
    </vt:vector>
  </TitlesOfParts>
  <Company>University of Calgary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Sadden</dc:creator>
  <cp:lastModifiedBy>Robert Johnston</cp:lastModifiedBy>
  <cp:revision>71</cp:revision>
  <dcterms:created xsi:type="dcterms:W3CDTF">2023-08-08T17:48:39Z</dcterms:created>
  <dcterms:modified xsi:type="dcterms:W3CDTF">2025-10-27T18:42:12Z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0x010100E33D07546BCCBF44BB24EB890DC68F3D</vt:lpwstr>
  </property>
  <property fmtid="{D5CDD505-2E9C-101B-9397-08002B2CF9AE}" pid="3" name="MediaServiceImageTags">
    <vt:lpwstr/>
  </property>
</Properties>
</file>